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61"/>
  </p:notesMasterIdLst>
  <p:handoutMasterIdLst>
    <p:handoutMasterId r:id="rId62"/>
  </p:handoutMasterIdLst>
  <p:sldIdLst>
    <p:sldId id="331" r:id="rId5"/>
    <p:sldId id="332" r:id="rId6"/>
    <p:sldId id="268" r:id="rId7"/>
    <p:sldId id="327" r:id="rId8"/>
    <p:sldId id="328" r:id="rId9"/>
    <p:sldId id="329" r:id="rId10"/>
    <p:sldId id="330" r:id="rId11"/>
    <p:sldId id="333" r:id="rId12"/>
    <p:sldId id="334" r:id="rId13"/>
    <p:sldId id="335" r:id="rId14"/>
    <p:sldId id="336" r:id="rId15"/>
    <p:sldId id="337" r:id="rId16"/>
    <p:sldId id="338" r:id="rId17"/>
    <p:sldId id="339" r:id="rId18"/>
    <p:sldId id="340" r:id="rId19"/>
    <p:sldId id="341" r:id="rId20"/>
    <p:sldId id="342" r:id="rId21"/>
    <p:sldId id="343" r:id="rId22"/>
    <p:sldId id="344" r:id="rId23"/>
    <p:sldId id="345" r:id="rId24"/>
    <p:sldId id="346" r:id="rId25"/>
    <p:sldId id="347" r:id="rId26"/>
    <p:sldId id="348" r:id="rId27"/>
    <p:sldId id="349" r:id="rId28"/>
    <p:sldId id="350" r:id="rId29"/>
    <p:sldId id="351" r:id="rId30"/>
    <p:sldId id="352" r:id="rId31"/>
    <p:sldId id="354" r:id="rId32"/>
    <p:sldId id="355" r:id="rId33"/>
    <p:sldId id="356" r:id="rId34"/>
    <p:sldId id="357" r:id="rId35"/>
    <p:sldId id="358" r:id="rId36"/>
    <p:sldId id="369" r:id="rId37"/>
    <p:sldId id="373" r:id="rId38"/>
    <p:sldId id="371" r:id="rId39"/>
    <p:sldId id="372" r:id="rId40"/>
    <p:sldId id="376" r:id="rId41"/>
    <p:sldId id="377" r:id="rId42"/>
    <p:sldId id="378" r:id="rId43"/>
    <p:sldId id="383" r:id="rId44"/>
    <p:sldId id="359" r:id="rId45"/>
    <p:sldId id="360" r:id="rId46"/>
    <p:sldId id="361" r:id="rId47"/>
    <p:sldId id="362" r:id="rId48"/>
    <p:sldId id="363" r:id="rId49"/>
    <p:sldId id="364" r:id="rId50"/>
    <p:sldId id="365" r:id="rId51"/>
    <p:sldId id="366" r:id="rId52"/>
    <p:sldId id="367" r:id="rId53"/>
    <p:sldId id="368" r:id="rId54"/>
    <p:sldId id="370" r:id="rId55"/>
    <p:sldId id="375" r:id="rId56"/>
    <p:sldId id="380" r:id="rId57"/>
    <p:sldId id="382" r:id="rId58"/>
    <p:sldId id="381" r:id="rId59"/>
    <p:sldId id="353" r:id="rId60"/>
  </p:sldIdLst>
  <p:sldSz cx="9144000" cy="6858000" type="screen4x3"/>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201">
          <p15:clr>
            <a:srgbClr val="A4A3A4"/>
          </p15:clr>
        </p15:guide>
        <p15:guide id="2" pos="3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7D8B8"/>
    <a:srgbClr val="00A652"/>
    <a:srgbClr val="004621"/>
    <a:srgbClr val="00A651"/>
    <a:srgbClr val="00602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85" d="100"/>
          <a:sy n="85" d="100"/>
        </p:scale>
        <p:origin x="1476" y="84"/>
      </p:cViewPr>
      <p:guideLst>
        <p:guide orient="horz" pos="4201"/>
        <p:guide pos="340"/>
      </p:guideLst>
    </p:cSldViewPr>
  </p:slideViewPr>
  <p:notesTextViewPr>
    <p:cViewPr>
      <p:scale>
        <a:sx n="100" d="100"/>
        <a:sy n="100" d="100"/>
      </p:scale>
      <p:origin x="0" y="0"/>
    </p:cViewPr>
  </p:notesTextViewPr>
  <p:sorterViewPr>
    <p:cViewPr>
      <p:scale>
        <a:sx n="100" d="100"/>
        <a:sy n="100" d="100"/>
      </p:scale>
      <p:origin x="0" y="0"/>
    </p:cViewPr>
  </p:sorterViewPr>
  <p:notesViewPr>
    <p:cSldViewPr>
      <p:cViewPr varScale="1">
        <p:scale>
          <a:sx n="87" d="100"/>
          <a:sy n="87" d="100"/>
        </p:scale>
        <p:origin x="3762" y="7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61"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71CC073-B4EA-454E-8A5E-FC001A76EABC}"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US"/>
        </a:p>
      </dgm:t>
    </dgm:pt>
    <dgm:pt modelId="{793EDE10-5CF1-46D9-BAF8-65924FEB405E}">
      <dgm:prSet custT="1"/>
      <dgm:spPr/>
      <dgm:t>
        <a:bodyPr/>
        <a:lstStyle/>
        <a:p>
          <a:r>
            <a:rPr lang="fr-FR" sz="2000" b="1" dirty="0" smtClean="0"/>
            <a:t>Sirius</a:t>
          </a:r>
          <a:endParaRPr lang="en-US" sz="2000" b="1" noProof="0" dirty="0" smtClean="0"/>
        </a:p>
      </dgm:t>
    </dgm:pt>
    <dgm:pt modelId="{F80CFD13-8A6E-4B63-9F05-60B999D28816}" type="parTrans" cxnId="{CB8ACE96-EBB2-4C95-B88D-09CA0BCE58BE}">
      <dgm:prSet/>
      <dgm:spPr/>
      <dgm:t>
        <a:bodyPr/>
        <a:lstStyle/>
        <a:p>
          <a:endParaRPr lang="en-US" sz="1200"/>
        </a:p>
      </dgm:t>
    </dgm:pt>
    <dgm:pt modelId="{4C925965-89EC-45A1-804B-F79961061FDE}" type="sibTrans" cxnId="{CB8ACE96-EBB2-4C95-B88D-09CA0BCE58BE}">
      <dgm:prSet/>
      <dgm:spPr/>
      <dgm:t>
        <a:bodyPr/>
        <a:lstStyle/>
        <a:p>
          <a:endParaRPr lang="en-US" sz="1200"/>
        </a:p>
      </dgm:t>
    </dgm:pt>
    <dgm:pt modelId="{B7535463-A56F-44FF-8CB5-201BFDCADA1C}">
      <dgm:prSet custT="1"/>
      <dgm:spPr/>
      <dgm:t>
        <a:bodyPr/>
        <a:lstStyle/>
        <a:p>
          <a:r>
            <a:rPr lang="en-US" sz="2000" b="1" noProof="0" dirty="0" smtClean="0"/>
            <a:t>Development</a:t>
          </a:r>
          <a:r>
            <a:rPr lang="fr-FR" sz="2000" b="1" dirty="0" smtClean="0"/>
            <a:t> of Sirius</a:t>
          </a:r>
          <a:endParaRPr lang="en-US" sz="2000" b="1" dirty="0" smtClean="0"/>
        </a:p>
      </dgm:t>
    </dgm:pt>
    <dgm:pt modelId="{EE5E4710-7042-4884-A697-09DCB4315E6E}" type="parTrans" cxnId="{EB195DF4-278B-4DBE-AD5B-917E7668B09A}">
      <dgm:prSet/>
      <dgm:spPr/>
      <dgm:t>
        <a:bodyPr/>
        <a:lstStyle/>
        <a:p>
          <a:endParaRPr lang="en-US" sz="1200"/>
        </a:p>
      </dgm:t>
    </dgm:pt>
    <dgm:pt modelId="{E561BA62-BD3D-41D2-9D64-925DC07A26FD}" type="sibTrans" cxnId="{EB195DF4-278B-4DBE-AD5B-917E7668B09A}">
      <dgm:prSet/>
      <dgm:spPr/>
      <dgm:t>
        <a:bodyPr/>
        <a:lstStyle/>
        <a:p>
          <a:endParaRPr lang="en-US" sz="1200"/>
        </a:p>
      </dgm:t>
    </dgm:pt>
    <dgm:pt modelId="{FB4D4D2F-D7AC-455C-A37D-54718019F2C5}">
      <dgm:prSet custT="1"/>
      <dgm:spPr/>
      <dgm:t>
        <a:bodyPr/>
        <a:lstStyle/>
        <a:p>
          <a:r>
            <a:rPr lang="en-US" sz="2000" b="1" noProof="0" dirty="0" smtClean="0"/>
            <a:t>Problematic</a:t>
          </a:r>
        </a:p>
      </dgm:t>
    </dgm:pt>
    <dgm:pt modelId="{4C63167C-F507-44E7-9AF9-7C9030C5E724}" type="parTrans" cxnId="{0AF4CE51-F0E3-47C5-B783-4F969212F5CC}">
      <dgm:prSet/>
      <dgm:spPr/>
      <dgm:t>
        <a:bodyPr/>
        <a:lstStyle/>
        <a:p>
          <a:endParaRPr lang="en-US" sz="1200"/>
        </a:p>
      </dgm:t>
    </dgm:pt>
    <dgm:pt modelId="{5C18719D-329F-489E-ADF2-E0193855254F}" type="sibTrans" cxnId="{0AF4CE51-F0E3-47C5-B783-4F969212F5CC}">
      <dgm:prSet/>
      <dgm:spPr/>
      <dgm:t>
        <a:bodyPr/>
        <a:lstStyle/>
        <a:p>
          <a:endParaRPr lang="en-US" sz="1200"/>
        </a:p>
      </dgm:t>
    </dgm:pt>
    <dgm:pt modelId="{37B78F11-1B40-4B80-B036-2632F5AB10D5}">
      <dgm:prSet custT="1"/>
      <dgm:spPr/>
      <dgm:t>
        <a:bodyPr/>
        <a:lstStyle/>
        <a:p>
          <a:r>
            <a:rPr lang="en-US" sz="2000" b="1" noProof="0" dirty="0" smtClean="0"/>
            <a:t>Concern</a:t>
          </a:r>
        </a:p>
      </dgm:t>
    </dgm:pt>
    <dgm:pt modelId="{62B577B9-7A27-424C-8344-FF54E4B19694}" type="parTrans" cxnId="{8536D27E-49CC-4ACC-8C6D-7EA83F6EB14F}">
      <dgm:prSet/>
      <dgm:spPr/>
      <dgm:t>
        <a:bodyPr/>
        <a:lstStyle/>
        <a:p>
          <a:endParaRPr lang="en-US" sz="1200"/>
        </a:p>
      </dgm:t>
    </dgm:pt>
    <dgm:pt modelId="{DB476178-8D65-47D8-A247-B2DF0BC88B38}" type="sibTrans" cxnId="{8536D27E-49CC-4ACC-8C6D-7EA83F6EB14F}">
      <dgm:prSet/>
      <dgm:spPr/>
      <dgm:t>
        <a:bodyPr/>
        <a:lstStyle/>
        <a:p>
          <a:endParaRPr lang="en-US" sz="1200"/>
        </a:p>
      </dgm:t>
    </dgm:pt>
    <dgm:pt modelId="{C1F95457-0E13-4C00-AF3F-5279185B3005}" type="pres">
      <dgm:prSet presAssocID="{571CC073-B4EA-454E-8A5E-FC001A76EABC}" presName="Name0" presStyleCnt="0">
        <dgm:presLayoutVars>
          <dgm:chMax val="7"/>
          <dgm:chPref val="7"/>
          <dgm:dir/>
        </dgm:presLayoutVars>
      </dgm:prSet>
      <dgm:spPr/>
      <dgm:t>
        <a:bodyPr/>
        <a:lstStyle/>
        <a:p>
          <a:endParaRPr lang="en-US"/>
        </a:p>
      </dgm:t>
    </dgm:pt>
    <dgm:pt modelId="{4208A881-E163-4E2D-843D-3E50A7960126}" type="pres">
      <dgm:prSet presAssocID="{571CC073-B4EA-454E-8A5E-FC001A76EABC}" presName="Name1" presStyleCnt="0"/>
      <dgm:spPr/>
    </dgm:pt>
    <dgm:pt modelId="{18DFAB4C-927C-4D8E-B963-160FBB72A981}" type="pres">
      <dgm:prSet presAssocID="{571CC073-B4EA-454E-8A5E-FC001A76EABC}" presName="cycle" presStyleCnt="0"/>
      <dgm:spPr/>
    </dgm:pt>
    <dgm:pt modelId="{D7A136A3-59C3-4E7B-B46A-5EBCE8A4078B}" type="pres">
      <dgm:prSet presAssocID="{571CC073-B4EA-454E-8A5E-FC001A76EABC}" presName="srcNode" presStyleLbl="node1" presStyleIdx="0" presStyleCnt="4"/>
      <dgm:spPr/>
    </dgm:pt>
    <dgm:pt modelId="{84E162AD-861D-4555-B043-F79679CCDBDA}" type="pres">
      <dgm:prSet presAssocID="{571CC073-B4EA-454E-8A5E-FC001A76EABC}" presName="conn" presStyleLbl="parChTrans1D2" presStyleIdx="0" presStyleCnt="1"/>
      <dgm:spPr/>
      <dgm:t>
        <a:bodyPr/>
        <a:lstStyle/>
        <a:p>
          <a:endParaRPr lang="en-US"/>
        </a:p>
      </dgm:t>
    </dgm:pt>
    <dgm:pt modelId="{0CC9D516-AF50-449F-94BB-47477852AD53}" type="pres">
      <dgm:prSet presAssocID="{571CC073-B4EA-454E-8A5E-FC001A76EABC}" presName="extraNode" presStyleLbl="node1" presStyleIdx="0" presStyleCnt="4"/>
      <dgm:spPr/>
    </dgm:pt>
    <dgm:pt modelId="{44A52C95-0F8F-4D9A-AFA3-B197DFE13F6B}" type="pres">
      <dgm:prSet presAssocID="{571CC073-B4EA-454E-8A5E-FC001A76EABC}" presName="dstNode" presStyleLbl="node1" presStyleIdx="0" presStyleCnt="4"/>
      <dgm:spPr/>
    </dgm:pt>
    <dgm:pt modelId="{623A0F07-E034-4062-A940-9809D659D640}" type="pres">
      <dgm:prSet presAssocID="{793EDE10-5CF1-46D9-BAF8-65924FEB405E}" presName="text_1" presStyleLbl="node1" presStyleIdx="0" presStyleCnt="4">
        <dgm:presLayoutVars>
          <dgm:bulletEnabled val="1"/>
        </dgm:presLayoutVars>
      </dgm:prSet>
      <dgm:spPr/>
      <dgm:t>
        <a:bodyPr/>
        <a:lstStyle/>
        <a:p>
          <a:endParaRPr lang="en-US"/>
        </a:p>
      </dgm:t>
    </dgm:pt>
    <dgm:pt modelId="{F35DD54C-BEE8-44C4-8F0D-E8659F88F976}" type="pres">
      <dgm:prSet presAssocID="{793EDE10-5CF1-46D9-BAF8-65924FEB405E}" presName="accent_1" presStyleCnt="0"/>
      <dgm:spPr/>
    </dgm:pt>
    <dgm:pt modelId="{47DD8210-5628-4679-9FA7-1B1563160569}" type="pres">
      <dgm:prSet presAssocID="{793EDE10-5CF1-46D9-BAF8-65924FEB405E}" presName="accentRepeatNode" presStyleLbl="solidFgAcc1" presStyleIdx="0" presStyleCnt="4"/>
      <dgm:spPr/>
    </dgm:pt>
    <dgm:pt modelId="{AFF7D09E-5404-4ECE-AC3C-59FA44FE4C04}" type="pres">
      <dgm:prSet presAssocID="{B7535463-A56F-44FF-8CB5-201BFDCADA1C}" presName="text_2" presStyleLbl="node1" presStyleIdx="1" presStyleCnt="4">
        <dgm:presLayoutVars>
          <dgm:bulletEnabled val="1"/>
        </dgm:presLayoutVars>
      </dgm:prSet>
      <dgm:spPr/>
      <dgm:t>
        <a:bodyPr/>
        <a:lstStyle/>
        <a:p>
          <a:endParaRPr lang="en-US"/>
        </a:p>
      </dgm:t>
    </dgm:pt>
    <dgm:pt modelId="{D0C3640A-F629-43A2-9CFA-44EB95244037}" type="pres">
      <dgm:prSet presAssocID="{B7535463-A56F-44FF-8CB5-201BFDCADA1C}" presName="accent_2" presStyleCnt="0"/>
      <dgm:spPr/>
    </dgm:pt>
    <dgm:pt modelId="{62FF596E-3DC2-41AB-A286-73700C7462E6}" type="pres">
      <dgm:prSet presAssocID="{B7535463-A56F-44FF-8CB5-201BFDCADA1C}" presName="accentRepeatNode" presStyleLbl="solidFgAcc1" presStyleIdx="1" presStyleCnt="4"/>
      <dgm:spPr/>
    </dgm:pt>
    <dgm:pt modelId="{D5C5F8E0-EDFB-473A-8910-273A818F572B}" type="pres">
      <dgm:prSet presAssocID="{FB4D4D2F-D7AC-455C-A37D-54718019F2C5}" presName="text_3" presStyleLbl="node1" presStyleIdx="2" presStyleCnt="4">
        <dgm:presLayoutVars>
          <dgm:bulletEnabled val="1"/>
        </dgm:presLayoutVars>
      </dgm:prSet>
      <dgm:spPr/>
      <dgm:t>
        <a:bodyPr/>
        <a:lstStyle/>
        <a:p>
          <a:endParaRPr lang="en-US"/>
        </a:p>
      </dgm:t>
    </dgm:pt>
    <dgm:pt modelId="{FA90C89B-DE3D-4B25-A178-12487841437D}" type="pres">
      <dgm:prSet presAssocID="{FB4D4D2F-D7AC-455C-A37D-54718019F2C5}" presName="accent_3" presStyleCnt="0"/>
      <dgm:spPr/>
    </dgm:pt>
    <dgm:pt modelId="{BBA824C2-C2F0-4C8C-8C9D-CD98F578FF82}" type="pres">
      <dgm:prSet presAssocID="{FB4D4D2F-D7AC-455C-A37D-54718019F2C5}" presName="accentRepeatNode" presStyleLbl="solidFgAcc1" presStyleIdx="2" presStyleCnt="4"/>
      <dgm:spPr/>
    </dgm:pt>
    <dgm:pt modelId="{2DF6772C-C3CF-4AC1-9BA4-525A2B035D2C}" type="pres">
      <dgm:prSet presAssocID="{37B78F11-1B40-4B80-B036-2632F5AB10D5}" presName="text_4" presStyleLbl="node1" presStyleIdx="3" presStyleCnt="4">
        <dgm:presLayoutVars>
          <dgm:bulletEnabled val="1"/>
        </dgm:presLayoutVars>
      </dgm:prSet>
      <dgm:spPr/>
      <dgm:t>
        <a:bodyPr/>
        <a:lstStyle/>
        <a:p>
          <a:endParaRPr lang="en-US"/>
        </a:p>
      </dgm:t>
    </dgm:pt>
    <dgm:pt modelId="{E136BD25-049F-4EA6-8F12-52B53CD2B54F}" type="pres">
      <dgm:prSet presAssocID="{37B78F11-1B40-4B80-B036-2632F5AB10D5}" presName="accent_4" presStyleCnt="0"/>
      <dgm:spPr/>
    </dgm:pt>
    <dgm:pt modelId="{BCC0CC63-F434-48EB-80DC-BB17B738BA30}" type="pres">
      <dgm:prSet presAssocID="{37B78F11-1B40-4B80-B036-2632F5AB10D5}" presName="accentRepeatNode" presStyleLbl="solidFgAcc1" presStyleIdx="3" presStyleCnt="4"/>
      <dgm:spPr/>
    </dgm:pt>
  </dgm:ptLst>
  <dgm:cxnLst>
    <dgm:cxn modelId="{60629F88-1A0C-41A3-9187-5705AC85EF6B}" type="presOf" srcId="{793EDE10-5CF1-46D9-BAF8-65924FEB405E}" destId="{623A0F07-E034-4062-A940-9809D659D640}" srcOrd="0" destOrd="0" presId="urn:microsoft.com/office/officeart/2008/layout/VerticalCurvedList"/>
    <dgm:cxn modelId="{F9ABF3D1-4647-4A3F-9FD5-1D6E650B54E8}" type="presOf" srcId="{37B78F11-1B40-4B80-B036-2632F5AB10D5}" destId="{2DF6772C-C3CF-4AC1-9BA4-525A2B035D2C}" srcOrd="0" destOrd="0" presId="urn:microsoft.com/office/officeart/2008/layout/VerticalCurvedList"/>
    <dgm:cxn modelId="{0AF4CE51-F0E3-47C5-B783-4F969212F5CC}" srcId="{571CC073-B4EA-454E-8A5E-FC001A76EABC}" destId="{FB4D4D2F-D7AC-455C-A37D-54718019F2C5}" srcOrd="2" destOrd="0" parTransId="{4C63167C-F507-44E7-9AF9-7C9030C5E724}" sibTransId="{5C18719D-329F-489E-ADF2-E0193855254F}"/>
    <dgm:cxn modelId="{8536D27E-49CC-4ACC-8C6D-7EA83F6EB14F}" srcId="{571CC073-B4EA-454E-8A5E-FC001A76EABC}" destId="{37B78F11-1B40-4B80-B036-2632F5AB10D5}" srcOrd="3" destOrd="0" parTransId="{62B577B9-7A27-424C-8344-FF54E4B19694}" sibTransId="{DB476178-8D65-47D8-A247-B2DF0BC88B38}"/>
    <dgm:cxn modelId="{E3FA9F01-3E35-492C-973A-63ED7B09FAE5}" type="presOf" srcId="{FB4D4D2F-D7AC-455C-A37D-54718019F2C5}" destId="{D5C5F8E0-EDFB-473A-8910-273A818F572B}" srcOrd="0" destOrd="0" presId="urn:microsoft.com/office/officeart/2008/layout/VerticalCurvedList"/>
    <dgm:cxn modelId="{F3CB2FBD-FFDF-4B8F-8EAB-E02E8CE58FED}" type="presOf" srcId="{4C925965-89EC-45A1-804B-F79961061FDE}" destId="{84E162AD-861D-4555-B043-F79679CCDBDA}" srcOrd="0" destOrd="0" presId="urn:microsoft.com/office/officeart/2008/layout/VerticalCurvedList"/>
    <dgm:cxn modelId="{6A0D0B7E-3892-4DA1-A93C-102274E80F91}" type="presOf" srcId="{B7535463-A56F-44FF-8CB5-201BFDCADA1C}" destId="{AFF7D09E-5404-4ECE-AC3C-59FA44FE4C04}" srcOrd="0" destOrd="0" presId="urn:microsoft.com/office/officeart/2008/layout/VerticalCurvedList"/>
    <dgm:cxn modelId="{3D4B7B82-BB00-408D-8F9F-40A7FFDC241C}" type="presOf" srcId="{571CC073-B4EA-454E-8A5E-FC001A76EABC}" destId="{C1F95457-0E13-4C00-AF3F-5279185B3005}" srcOrd="0" destOrd="0" presId="urn:microsoft.com/office/officeart/2008/layout/VerticalCurvedList"/>
    <dgm:cxn modelId="{EB195DF4-278B-4DBE-AD5B-917E7668B09A}" srcId="{571CC073-B4EA-454E-8A5E-FC001A76EABC}" destId="{B7535463-A56F-44FF-8CB5-201BFDCADA1C}" srcOrd="1" destOrd="0" parTransId="{EE5E4710-7042-4884-A697-09DCB4315E6E}" sibTransId="{E561BA62-BD3D-41D2-9D64-925DC07A26FD}"/>
    <dgm:cxn modelId="{CB8ACE96-EBB2-4C95-B88D-09CA0BCE58BE}" srcId="{571CC073-B4EA-454E-8A5E-FC001A76EABC}" destId="{793EDE10-5CF1-46D9-BAF8-65924FEB405E}" srcOrd="0" destOrd="0" parTransId="{F80CFD13-8A6E-4B63-9F05-60B999D28816}" sibTransId="{4C925965-89EC-45A1-804B-F79961061FDE}"/>
    <dgm:cxn modelId="{46077164-5E4C-45D0-8CA9-5BA67F614984}" type="presParOf" srcId="{C1F95457-0E13-4C00-AF3F-5279185B3005}" destId="{4208A881-E163-4E2D-843D-3E50A7960126}" srcOrd="0" destOrd="0" presId="urn:microsoft.com/office/officeart/2008/layout/VerticalCurvedList"/>
    <dgm:cxn modelId="{90CA7E1F-82BB-45C3-B38A-C911D48047B3}" type="presParOf" srcId="{4208A881-E163-4E2D-843D-3E50A7960126}" destId="{18DFAB4C-927C-4D8E-B963-160FBB72A981}" srcOrd="0" destOrd="0" presId="urn:microsoft.com/office/officeart/2008/layout/VerticalCurvedList"/>
    <dgm:cxn modelId="{99A88ADC-9360-4D05-9D13-5DE117B3EDD3}" type="presParOf" srcId="{18DFAB4C-927C-4D8E-B963-160FBB72A981}" destId="{D7A136A3-59C3-4E7B-B46A-5EBCE8A4078B}" srcOrd="0" destOrd="0" presId="urn:microsoft.com/office/officeart/2008/layout/VerticalCurvedList"/>
    <dgm:cxn modelId="{054F42A1-CE6B-4926-BA92-C8334E985AD6}" type="presParOf" srcId="{18DFAB4C-927C-4D8E-B963-160FBB72A981}" destId="{84E162AD-861D-4555-B043-F79679CCDBDA}" srcOrd="1" destOrd="0" presId="urn:microsoft.com/office/officeart/2008/layout/VerticalCurvedList"/>
    <dgm:cxn modelId="{33CE5130-1308-4E0A-AAC6-2A7B335BD630}" type="presParOf" srcId="{18DFAB4C-927C-4D8E-B963-160FBB72A981}" destId="{0CC9D516-AF50-449F-94BB-47477852AD53}" srcOrd="2" destOrd="0" presId="urn:microsoft.com/office/officeart/2008/layout/VerticalCurvedList"/>
    <dgm:cxn modelId="{EE5D4F00-45E3-4545-A0C0-779DE5FB7171}" type="presParOf" srcId="{18DFAB4C-927C-4D8E-B963-160FBB72A981}" destId="{44A52C95-0F8F-4D9A-AFA3-B197DFE13F6B}" srcOrd="3" destOrd="0" presId="urn:microsoft.com/office/officeart/2008/layout/VerticalCurvedList"/>
    <dgm:cxn modelId="{B14C5D7B-9FE9-413D-87B0-0A28C8471381}" type="presParOf" srcId="{4208A881-E163-4E2D-843D-3E50A7960126}" destId="{623A0F07-E034-4062-A940-9809D659D640}" srcOrd="1" destOrd="0" presId="urn:microsoft.com/office/officeart/2008/layout/VerticalCurvedList"/>
    <dgm:cxn modelId="{03B7BC58-E78D-4662-AE33-C860FA913070}" type="presParOf" srcId="{4208A881-E163-4E2D-843D-3E50A7960126}" destId="{F35DD54C-BEE8-44C4-8F0D-E8659F88F976}" srcOrd="2" destOrd="0" presId="urn:microsoft.com/office/officeart/2008/layout/VerticalCurvedList"/>
    <dgm:cxn modelId="{DAA4157D-9548-4E98-86BF-A8D1C8A15B4E}" type="presParOf" srcId="{F35DD54C-BEE8-44C4-8F0D-E8659F88F976}" destId="{47DD8210-5628-4679-9FA7-1B1563160569}" srcOrd="0" destOrd="0" presId="urn:microsoft.com/office/officeart/2008/layout/VerticalCurvedList"/>
    <dgm:cxn modelId="{A378C555-407C-41BC-826E-A1FA6238D40D}" type="presParOf" srcId="{4208A881-E163-4E2D-843D-3E50A7960126}" destId="{AFF7D09E-5404-4ECE-AC3C-59FA44FE4C04}" srcOrd="3" destOrd="0" presId="urn:microsoft.com/office/officeart/2008/layout/VerticalCurvedList"/>
    <dgm:cxn modelId="{328D14E1-0A19-46B8-824E-CE3B0683EFB9}" type="presParOf" srcId="{4208A881-E163-4E2D-843D-3E50A7960126}" destId="{D0C3640A-F629-43A2-9CFA-44EB95244037}" srcOrd="4" destOrd="0" presId="urn:microsoft.com/office/officeart/2008/layout/VerticalCurvedList"/>
    <dgm:cxn modelId="{7CC72F32-F8E3-4242-A6C9-938C264002BA}" type="presParOf" srcId="{D0C3640A-F629-43A2-9CFA-44EB95244037}" destId="{62FF596E-3DC2-41AB-A286-73700C7462E6}" srcOrd="0" destOrd="0" presId="urn:microsoft.com/office/officeart/2008/layout/VerticalCurvedList"/>
    <dgm:cxn modelId="{FA16F93C-3E0E-4AB4-928F-7B0A9302D7F4}" type="presParOf" srcId="{4208A881-E163-4E2D-843D-3E50A7960126}" destId="{D5C5F8E0-EDFB-473A-8910-273A818F572B}" srcOrd="5" destOrd="0" presId="urn:microsoft.com/office/officeart/2008/layout/VerticalCurvedList"/>
    <dgm:cxn modelId="{B24857E2-E2CA-4F30-BBA7-E52230FDF9FC}" type="presParOf" srcId="{4208A881-E163-4E2D-843D-3E50A7960126}" destId="{FA90C89B-DE3D-4B25-A178-12487841437D}" srcOrd="6" destOrd="0" presId="urn:microsoft.com/office/officeart/2008/layout/VerticalCurvedList"/>
    <dgm:cxn modelId="{DBE73F7B-A2C5-4180-B0AE-2E9F5D5F142D}" type="presParOf" srcId="{FA90C89B-DE3D-4B25-A178-12487841437D}" destId="{BBA824C2-C2F0-4C8C-8C9D-CD98F578FF82}" srcOrd="0" destOrd="0" presId="urn:microsoft.com/office/officeart/2008/layout/VerticalCurvedList"/>
    <dgm:cxn modelId="{A8A70EB7-A74D-4024-9D00-C4405ED17CE9}" type="presParOf" srcId="{4208A881-E163-4E2D-843D-3E50A7960126}" destId="{2DF6772C-C3CF-4AC1-9BA4-525A2B035D2C}" srcOrd="7" destOrd="0" presId="urn:microsoft.com/office/officeart/2008/layout/VerticalCurvedList"/>
    <dgm:cxn modelId="{F6DFCC80-94E0-45C5-A539-9B27690C11D2}" type="presParOf" srcId="{4208A881-E163-4E2D-843D-3E50A7960126}" destId="{E136BD25-049F-4EA6-8F12-52B53CD2B54F}" srcOrd="8" destOrd="0" presId="urn:microsoft.com/office/officeart/2008/layout/VerticalCurvedList"/>
    <dgm:cxn modelId="{D93CC92F-0AE2-4D43-8796-A383EDDD78D8}" type="presParOf" srcId="{E136BD25-049F-4EA6-8F12-52B53CD2B54F}" destId="{BCC0CC63-F434-48EB-80DC-BB17B738BA30}"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571CC073-B4EA-454E-8A5E-FC001A76EABC}"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US"/>
        </a:p>
      </dgm:t>
    </dgm:pt>
    <dgm:pt modelId="{17725E98-C6BD-4860-A874-2E64BB58359D}">
      <dgm:prSet/>
      <dgm:spPr/>
      <dgm:t>
        <a:bodyPr/>
        <a:lstStyle/>
        <a:p>
          <a:r>
            <a:rPr lang="en-US" dirty="0" smtClean="0"/>
            <a:t>Industrial use of </a:t>
          </a:r>
          <a:r>
            <a:rPr lang="en-US" dirty="0" err="1" smtClean="0"/>
            <a:t>ModelWriter</a:t>
          </a:r>
          <a:r>
            <a:rPr lang="en-US" dirty="0" smtClean="0"/>
            <a:t> tooling</a:t>
          </a:r>
          <a:endParaRPr lang="en-US" dirty="0"/>
        </a:p>
      </dgm:t>
    </dgm:pt>
    <dgm:pt modelId="{54BF6646-3649-4806-BB80-76FF77455F9E}" type="parTrans" cxnId="{1658743E-55AB-488C-8182-4CC4BF57A540}">
      <dgm:prSet/>
      <dgm:spPr/>
      <dgm:t>
        <a:bodyPr/>
        <a:lstStyle/>
        <a:p>
          <a:endParaRPr lang="en-US"/>
        </a:p>
      </dgm:t>
    </dgm:pt>
    <dgm:pt modelId="{47B457F4-CD79-44D7-9430-0632C00FE43D}" type="sibTrans" cxnId="{1658743E-55AB-488C-8182-4CC4BF57A540}">
      <dgm:prSet/>
      <dgm:spPr/>
      <dgm:t>
        <a:bodyPr/>
        <a:lstStyle/>
        <a:p>
          <a:endParaRPr lang="en-US"/>
        </a:p>
      </dgm:t>
    </dgm:pt>
    <dgm:pt modelId="{426D0758-8884-45FE-80C5-75B67C84F784}">
      <dgm:prSet/>
      <dgm:spPr/>
      <dgm:t>
        <a:bodyPr/>
        <a:lstStyle/>
        <a:p>
          <a:r>
            <a:rPr lang="en-US" dirty="0" smtClean="0"/>
            <a:t>Contribute to Intent</a:t>
          </a:r>
          <a:endParaRPr lang="en-US" dirty="0"/>
        </a:p>
      </dgm:t>
    </dgm:pt>
    <dgm:pt modelId="{167EF0B3-1D33-483D-B278-4EE8739EE753}" type="parTrans" cxnId="{33B8CB43-BA44-47F4-A026-50FCEB6BD29A}">
      <dgm:prSet/>
      <dgm:spPr/>
    </dgm:pt>
    <dgm:pt modelId="{1D3C485D-DCCE-4BEB-8D36-C65D02AC0C1E}" type="sibTrans" cxnId="{33B8CB43-BA44-47F4-A026-50FCEB6BD29A}">
      <dgm:prSet/>
      <dgm:spPr/>
    </dgm:pt>
    <dgm:pt modelId="{3A0529C2-690B-48AE-92C5-94CA0332699F}">
      <dgm:prSet/>
      <dgm:spPr/>
      <dgm:t>
        <a:bodyPr/>
        <a:lstStyle/>
        <a:p>
          <a:r>
            <a:rPr lang="en-US" dirty="0" smtClean="0"/>
            <a:t>Mapping tooling</a:t>
          </a:r>
        </a:p>
      </dgm:t>
    </dgm:pt>
    <dgm:pt modelId="{99530AB4-6BE0-4C42-9114-11631B69F01B}" type="parTrans" cxnId="{84667A8A-67DC-4DA8-BA44-343D0BD24867}">
      <dgm:prSet/>
      <dgm:spPr/>
    </dgm:pt>
    <dgm:pt modelId="{DB531F80-E0B2-428D-866E-0B54242930D6}" type="sibTrans" cxnId="{84667A8A-67DC-4DA8-BA44-343D0BD24867}">
      <dgm:prSet/>
      <dgm:spPr/>
    </dgm:pt>
    <dgm:pt modelId="{7EF6EB4A-3C6C-4B60-B6BA-A89086AD6C86}">
      <dgm:prSet/>
      <dgm:spPr/>
      <dgm:t>
        <a:bodyPr/>
        <a:lstStyle/>
        <a:p>
          <a:r>
            <a:rPr lang="en-US" dirty="0" smtClean="0"/>
            <a:t>Live validation feedback</a:t>
          </a:r>
        </a:p>
      </dgm:t>
    </dgm:pt>
    <dgm:pt modelId="{9D223808-1C1D-47EB-BF24-496F9269DA1D}" type="parTrans" cxnId="{43BF8CBB-4B2D-475E-928F-7AC39AEF69D0}">
      <dgm:prSet/>
      <dgm:spPr/>
    </dgm:pt>
    <dgm:pt modelId="{E33A7823-C5CE-4901-B40C-B0FA897CABDC}" type="sibTrans" cxnId="{43BF8CBB-4B2D-475E-928F-7AC39AEF69D0}">
      <dgm:prSet/>
      <dgm:spPr/>
    </dgm:pt>
    <dgm:pt modelId="{3F53B9CA-E4C7-426C-8188-D42E081D202C}">
      <dgm:prSet/>
      <dgm:spPr/>
      <dgm:t>
        <a:bodyPr/>
        <a:lstStyle/>
        <a:p>
          <a:r>
            <a:rPr lang="en-US" dirty="0" smtClean="0"/>
            <a:t>Batch validation</a:t>
          </a:r>
        </a:p>
      </dgm:t>
    </dgm:pt>
    <dgm:pt modelId="{26449E17-F0EC-4E32-BCEC-34DE20BA258A}" type="parTrans" cxnId="{F6AE3535-75D8-4D8E-965F-8B0DC5508FFB}">
      <dgm:prSet/>
      <dgm:spPr/>
    </dgm:pt>
    <dgm:pt modelId="{97A82E4E-268A-4566-B625-2BB485E1C294}" type="sibTrans" cxnId="{F6AE3535-75D8-4D8E-965F-8B0DC5508FFB}">
      <dgm:prSet/>
      <dgm:spPr/>
    </dgm:pt>
    <dgm:pt modelId="{DEE336C4-1DB4-4ADA-B25B-AF8093E6F9C4}">
      <dgm:prSet/>
      <dgm:spPr/>
      <dgm:t>
        <a:bodyPr/>
        <a:lstStyle/>
        <a:p>
          <a:r>
            <a:rPr lang="en-US" dirty="0" smtClean="0"/>
            <a:t>Fixing assistance</a:t>
          </a:r>
        </a:p>
      </dgm:t>
    </dgm:pt>
    <dgm:pt modelId="{832AD399-BA02-491A-AB8C-3644B76D26D0}" type="parTrans" cxnId="{2D4CCE30-4009-44FC-918B-235BF11C6D3E}">
      <dgm:prSet/>
      <dgm:spPr/>
    </dgm:pt>
    <dgm:pt modelId="{A2524598-39CE-4374-96A9-AF2A50291501}" type="sibTrans" cxnId="{2D4CCE30-4009-44FC-918B-235BF11C6D3E}">
      <dgm:prSet/>
      <dgm:spPr/>
    </dgm:pt>
    <dgm:pt modelId="{C1F95457-0E13-4C00-AF3F-5279185B3005}" type="pres">
      <dgm:prSet presAssocID="{571CC073-B4EA-454E-8A5E-FC001A76EABC}" presName="Name0" presStyleCnt="0">
        <dgm:presLayoutVars>
          <dgm:chMax val="7"/>
          <dgm:chPref val="7"/>
          <dgm:dir/>
        </dgm:presLayoutVars>
      </dgm:prSet>
      <dgm:spPr/>
      <dgm:t>
        <a:bodyPr/>
        <a:lstStyle/>
        <a:p>
          <a:endParaRPr lang="en-US"/>
        </a:p>
      </dgm:t>
    </dgm:pt>
    <dgm:pt modelId="{4208A881-E163-4E2D-843D-3E50A7960126}" type="pres">
      <dgm:prSet presAssocID="{571CC073-B4EA-454E-8A5E-FC001A76EABC}" presName="Name1" presStyleCnt="0"/>
      <dgm:spPr/>
    </dgm:pt>
    <dgm:pt modelId="{18DFAB4C-927C-4D8E-B963-160FBB72A981}" type="pres">
      <dgm:prSet presAssocID="{571CC073-B4EA-454E-8A5E-FC001A76EABC}" presName="cycle" presStyleCnt="0"/>
      <dgm:spPr/>
    </dgm:pt>
    <dgm:pt modelId="{D7A136A3-59C3-4E7B-B46A-5EBCE8A4078B}" type="pres">
      <dgm:prSet presAssocID="{571CC073-B4EA-454E-8A5E-FC001A76EABC}" presName="srcNode" presStyleLbl="node1" presStyleIdx="0" presStyleCnt="6"/>
      <dgm:spPr/>
    </dgm:pt>
    <dgm:pt modelId="{84E162AD-861D-4555-B043-F79679CCDBDA}" type="pres">
      <dgm:prSet presAssocID="{571CC073-B4EA-454E-8A5E-FC001A76EABC}" presName="conn" presStyleLbl="parChTrans1D2" presStyleIdx="0" presStyleCnt="1"/>
      <dgm:spPr/>
      <dgm:t>
        <a:bodyPr/>
        <a:lstStyle/>
        <a:p>
          <a:endParaRPr lang="en-US"/>
        </a:p>
      </dgm:t>
    </dgm:pt>
    <dgm:pt modelId="{0CC9D516-AF50-449F-94BB-47477852AD53}" type="pres">
      <dgm:prSet presAssocID="{571CC073-B4EA-454E-8A5E-FC001A76EABC}" presName="extraNode" presStyleLbl="node1" presStyleIdx="0" presStyleCnt="6"/>
      <dgm:spPr/>
    </dgm:pt>
    <dgm:pt modelId="{44A52C95-0F8F-4D9A-AFA3-B197DFE13F6B}" type="pres">
      <dgm:prSet presAssocID="{571CC073-B4EA-454E-8A5E-FC001A76EABC}" presName="dstNode" presStyleLbl="node1" presStyleIdx="0" presStyleCnt="6"/>
      <dgm:spPr/>
    </dgm:pt>
    <dgm:pt modelId="{70FEF15B-A28E-4491-AE72-E180EBB7644A}" type="pres">
      <dgm:prSet presAssocID="{3A0529C2-690B-48AE-92C5-94CA0332699F}" presName="text_1" presStyleLbl="node1" presStyleIdx="0" presStyleCnt="6">
        <dgm:presLayoutVars>
          <dgm:bulletEnabled val="1"/>
        </dgm:presLayoutVars>
      </dgm:prSet>
      <dgm:spPr/>
      <dgm:t>
        <a:bodyPr/>
        <a:lstStyle/>
        <a:p>
          <a:endParaRPr lang="en-US"/>
        </a:p>
      </dgm:t>
    </dgm:pt>
    <dgm:pt modelId="{487CEEE8-C22E-4D9E-A4A3-793A336C6FEC}" type="pres">
      <dgm:prSet presAssocID="{3A0529C2-690B-48AE-92C5-94CA0332699F}" presName="accent_1" presStyleCnt="0"/>
      <dgm:spPr/>
    </dgm:pt>
    <dgm:pt modelId="{9BC8E43E-AAA3-4672-BE77-42B7727AE6F0}" type="pres">
      <dgm:prSet presAssocID="{3A0529C2-690B-48AE-92C5-94CA0332699F}" presName="accentRepeatNode" presStyleLbl="solidFgAcc1" presStyleIdx="0" presStyleCnt="6"/>
      <dgm:spPr/>
    </dgm:pt>
    <dgm:pt modelId="{FA08CDE5-D5E0-451E-ADF0-BE974343CEB5}" type="pres">
      <dgm:prSet presAssocID="{7EF6EB4A-3C6C-4B60-B6BA-A89086AD6C86}" presName="text_2" presStyleLbl="node1" presStyleIdx="1" presStyleCnt="6">
        <dgm:presLayoutVars>
          <dgm:bulletEnabled val="1"/>
        </dgm:presLayoutVars>
      </dgm:prSet>
      <dgm:spPr/>
      <dgm:t>
        <a:bodyPr/>
        <a:lstStyle/>
        <a:p>
          <a:endParaRPr lang="en-US"/>
        </a:p>
      </dgm:t>
    </dgm:pt>
    <dgm:pt modelId="{BE5B5BD8-EC83-4F8A-9130-E39A89730870}" type="pres">
      <dgm:prSet presAssocID="{7EF6EB4A-3C6C-4B60-B6BA-A89086AD6C86}" presName="accent_2" presStyleCnt="0"/>
      <dgm:spPr/>
    </dgm:pt>
    <dgm:pt modelId="{8F1D5923-22FA-4A75-892A-38B1F721652C}" type="pres">
      <dgm:prSet presAssocID="{7EF6EB4A-3C6C-4B60-B6BA-A89086AD6C86}" presName="accentRepeatNode" presStyleLbl="solidFgAcc1" presStyleIdx="1" presStyleCnt="6"/>
      <dgm:spPr/>
    </dgm:pt>
    <dgm:pt modelId="{C70050F6-D559-47CD-AE7F-1A3B6DC3E13D}" type="pres">
      <dgm:prSet presAssocID="{DEE336C4-1DB4-4ADA-B25B-AF8093E6F9C4}" presName="text_3" presStyleLbl="node1" presStyleIdx="2" presStyleCnt="6">
        <dgm:presLayoutVars>
          <dgm:bulletEnabled val="1"/>
        </dgm:presLayoutVars>
      </dgm:prSet>
      <dgm:spPr/>
      <dgm:t>
        <a:bodyPr/>
        <a:lstStyle/>
        <a:p>
          <a:endParaRPr lang="en-US"/>
        </a:p>
      </dgm:t>
    </dgm:pt>
    <dgm:pt modelId="{7869653A-49BD-44C8-A8D0-A7EBCFBBD37E}" type="pres">
      <dgm:prSet presAssocID="{DEE336C4-1DB4-4ADA-B25B-AF8093E6F9C4}" presName="accent_3" presStyleCnt="0"/>
      <dgm:spPr/>
    </dgm:pt>
    <dgm:pt modelId="{A2128069-D53B-4253-A158-C0A86314D57D}" type="pres">
      <dgm:prSet presAssocID="{DEE336C4-1DB4-4ADA-B25B-AF8093E6F9C4}" presName="accentRepeatNode" presStyleLbl="solidFgAcc1" presStyleIdx="2" presStyleCnt="6"/>
      <dgm:spPr/>
    </dgm:pt>
    <dgm:pt modelId="{BC35D876-8F7D-407A-90E2-FD9D31C4E004}" type="pres">
      <dgm:prSet presAssocID="{3F53B9CA-E4C7-426C-8188-D42E081D202C}" presName="text_4" presStyleLbl="node1" presStyleIdx="3" presStyleCnt="6">
        <dgm:presLayoutVars>
          <dgm:bulletEnabled val="1"/>
        </dgm:presLayoutVars>
      </dgm:prSet>
      <dgm:spPr/>
      <dgm:t>
        <a:bodyPr/>
        <a:lstStyle/>
        <a:p>
          <a:endParaRPr lang="en-US"/>
        </a:p>
      </dgm:t>
    </dgm:pt>
    <dgm:pt modelId="{B854C460-EEB5-4C59-99C1-7AEA2D28D41A}" type="pres">
      <dgm:prSet presAssocID="{3F53B9CA-E4C7-426C-8188-D42E081D202C}" presName="accent_4" presStyleCnt="0"/>
      <dgm:spPr/>
    </dgm:pt>
    <dgm:pt modelId="{85384665-0BF4-4D94-AD75-F5435566B7DD}" type="pres">
      <dgm:prSet presAssocID="{3F53B9CA-E4C7-426C-8188-D42E081D202C}" presName="accentRepeatNode" presStyleLbl="solidFgAcc1" presStyleIdx="3" presStyleCnt="6"/>
      <dgm:spPr/>
    </dgm:pt>
    <dgm:pt modelId="{A93A91EF-997C-421E-9420-03E3C07EACA2}" type="pres">
      <dgm:prSet presAssocID="{426D0758-8884-45FE-80C5-75B67C84F784}" presName="text_5" presStyleLbl="node1" presStyleIdx="4" presStyleCnt="6">
        <dgm:presLayoutVars>
          <dgm:bulletEnabled val="1"/>
        </dgm:presLayoutVars>
      </dgm:prSet>
      <dgm:spPr/>
      <dgm:t>
        <a:bodyPr/>
        <a:lstStyle/>
        <a:p>
          <a:endParaRPr lang="en-US"/>
        </a:p>
      </dgm:t>
    </dgm:pt>
    <dgm:pt modelId="{DF9E4A29-D1A2-4E8A-8DC6-4E2345340A55}" type="pres">
      <dgm:prSet presAssocID="{426D0758-8884-45FE-80C5-75B67C84F784}" presName="accent_5" presStyleCnt="0"/>
      <dgm:spPr/>
    </dgm:pt>
    <dgm:pt modelId="{34966344-6889-42C8-916F-7701A43D1F17}" type="pres">
      <dgm:prSet presAssocID="{426D0758-8884-45FE-80C5-75B67C84F784}" presName="accentRepeatNode" presStyleLbl="solidFgAcc1" presStyleIdx="4" presStyleCnt="6"/>
      <dgm:spPr/>
    </dgm:pt>
    <dgm:pt modelId="{7249490D-FBFE-4ED2-8766-81F6F51BB084}" type="pres">
      <dgm:prSet presAssocID="{17725E98-C6BD-4860-A874-2E64BB58359D}" presName="text_6" presStyleLbl="node1" presStyleIdx="5" presStyleCnt="6">
        <dgm:presLayoutVars>
          <dgm:bulletEnabled val="1"/>
        </dgm:presLayoutVars>
      </dgm:prSet>
      <dgm:spPr/>
      <dgm:t>
        <a:bodyPr/>
        <a:lstStyle/>
        <a:p>
          <a:endParaRPr lang="en-US"/>
        </a:p>
      </dgm:t>
    </dgm:pt>
    <dgm:pt modelId="{856F1A01-630E-4919-B556-B4B6FA8B0B25}" type="pres">
      <dgm:prSet presAssocID="{17725E98-C6BD-4860-A874-2E64BB58359D}" presName="accent_6" presStyleCnt="0"/>
      <dgm:spPr/>
    </dgm:pt>
    <dgm:pt modelId="{188AE7E5-E319-4A28-BF20-BDF1B8C273D2}" type="pres">
      <dgm:prSet presAssocID="{17725E98-C6BD-4860-A874-2E64BB58359D}" presName="accentRepeatNode" presStyleLbl="solidFgAcc1" presStyleIdx="5" presStyleCnt="6"/>
      <dgm:spPr/>
    </dgm:pt>
  </dgm:ptLst>
  <dgm:cxnLst>
    <dgm:cxn modelId="{F6AE3535-75D8-4D8E-965F-8B0DC5508FFB}" srcId="{571CC073-B4EA-454E-8A5E-FC001A76EABC}" destId="{3F53B9CA-E4C7-426C-8188-D42E081D202C}" srcOrd="3" destOrd="0" parTransId="{26449E17-F0EC-4E32-BCEC-34DE20BA258A}" sibTransId="{97A82E4E-268A-4566-B625-2BB485E1C294}"/>
    <dgm:cxn modelId="{598EFC86-E388-43F0-ABDA-FC0465505BF3}" type="presOf" srcId="{DEE336C4-1DB4-4ADA-B25B-AF8093E6F9C4}" destId="{C70050F6-D559-47CD-AE7F-1A3B6DC3E13D}" srcOrd="0" destOrd="0" presId="urn:microsoft.com/office/officeart/2008/layout/VerticalCurvedList"/>
    <dgm:cxn modelId="{43BF8CBB-4B2D-475E-928F-7AC39AEF69D0}" srcId="{571CC073-B4EA-454E-8A5E-FC001A76EABC}" destId="{7EF6EB4A-3C6C-4B60-B6BA-A89086AD6C86}" srcOrd="1" destOrd="0" parTransId="{9D223808-1C1D-47EB-BF24-496F9269DA1D}" sibTransId="{E33A7823-C5CE-4901-B40C-B0FA897CABDC}"/>
    <dgm:cxn modelId="{9FB753F3-3A77-4A0D-A650-59C005448EE8}" type="presOf" srcId="{DB531F80-E0B2-428D-866E-0B54242930D6}" destId="{84E162AD-861D-4555-B043-F79679CCDBDA}" srcOrd="0" destOrd="0" presId="urn:microsoft.com/office/officeart/2008/layout/VerticalCurvedList"/>
    <dgm:cxn modelId="{33B8CB43-BA44-47F4-A026-50FCEB6BD29A}" srcId="{571CC073-B4EA-454E-8A5E-FC001A76EABC}" destId="{426D0758-8884-45FE-80C5-75B67C84F784}" srcOrd="4" destOrd="0" parTransId="{167EF0B3-1D33-483D-B278-4EE8739EE753}" sibTransId="{1D3C485D-DCCE-4BEB-8D36-C65D02AC0C1E}"/>
    <dgm:cxn modelId="{A8739049-F5B7-46A2-8BEC-CDE9E0E712E1}" type="presOf" srcId="{7EF6EB4A-3C6C-4B60-B6BA-A89086AD6C86}" destId="{FA08CDE5-D5E0-451E-ADF0-BE974343CEB5}" srcOrd="0" destOrd="0" presId="urn:microsoft.com/office/officeart/2008/layout/VerticalCurvedList"/>
    <dgm:cxn modelId="{9CBB0471-FC50-427D-810C-852DC4B82C02}" type="presOf" srcId="{571CC073-B4EA-454E-8A5E-FC001A76EABC}" destId="{C1F95457-0E13-4C00-AF3F-5279185B3005}" srcOrd="0" destOrd="0" presId="urn:microsoft.com/office/officeart/2008/layout/VerticalCurvedList"/>
    <dgm:cxn modelId="{2D4CCE30-4009-44FC-918B-235BF11C6D3E}" srcId="{571CC073-B4EA-454E-8A5E-FC001A76EABC}" destId="{DEE336C4-1DB4-4ADA-B25B-AF8093E6F9C4}" srcOrd="2" destOrd="0" parTransId="{832AD399-BA02-491A-AB8C-3644B76D26D0}" sibTransId="{A2524598-39CE-4374-96A9-AF2A50291501}"/>
    <dgm:cxn modelId="{238E5BC2-A6BB-49CF-B2D3-462CB2AB232F}" type="presOf" srcId="{17725E98-C6BD-4860-A874-2E64BB58359D}" destId="{7249490D-FBFE-4ED2-8766-81F6F51BB084}" srcOrd="0" destOrd="0" presId="urn:microsoft.com/office/officeart/2008/layout/VerticalCurvedList"/>
    <dgm:cxn modelId="{D1EA345F-4B5C-4F51-9485-9677CDFC8096}" type="presOf" srcId="{426D0758-8884-45FE-80C5-75B67C84F784}" destId="{A93A91EF-997C-421E-9420-03E3C07EACA2}" srcOrd="0" destOrd="0" presId="urn:microsoft.com/office/officeart/2008/layout/VerticalCurvedList"/>
    <dgm:cxn modelId="{1C3EDFD7-33E8-4AD8-B294-B23D9062C133}" type="presOf" srcId="{3A0529C2-690B-48AE-92C5-94CA0332699F}" destId="{70FEF15B-A28E-4491-AE72-E180EBB7644A}" srcOrd="0" destOrd="0" presId="urn:microsoft.com/office/officeart/2008/layout/VerticalCurvedList"/>
    <dgm:cxn modelId="{1658743E-55AB-488C-8182-4CC4BF57A540}" srcId="{571CC073-B4EA-454E-8A5E-FC001A76EABC}" destId="{17725E98-C6BD-4860-A874-2E64BB58359D}" srcOrd="5" destOrd="0" parTransId="{54BF6646-3649-4806-BB80-76FF77455F9E}" sibTransId="{47B457F4-CD79-44D7-9430-0632C00FE43D}"/>
    <dgm:cxn modelId="{5DF0F252-C0B8-4CB8-A6FC-8AA3F0BF61E9}" type="presOf" srcId="{3F53B9CA-E4C7-426C-8188-D42E081D202C}" destId="{BC35D876-8F7D-407A-90E2-FD9D31C4E004}" srcOrd="0" destOrd="0" presId="urn:microsoft.com/office/officeart/2008/layout/VerticalCurvedList"/>
    <dgm:cxn modelId="{84667A8A-67DC-4DA8-BA44-343D0BD24867}" srcId="{571CC073-B4EA-454E-8A5E-FC001A76EABC}" destId="{3A0529C2-690B-48AE-92C5-94CA0332699F}" srcOrd="0" destOrd="0" parTransId="{99530AB4-6BE0-4C42-9114-11631B69F01B}" sibTransId="{DB531F80-E0B2-428D-866E-0B54242930D6}"/>
    <dgm:cxn modelId="{155F9C16-AD6F-4892-9166-E9EF94F24CB2}" type="presParOf" srcId="{C1F95457-0E13-4C00-AF3F-5279185B3005}" destId="{4208A881-E163-4E2D-843D-3E50A7960126}" srcOrd="0" destOrd="0" presId="urn:microsoft.com/office/officeart/2008/layout/VerticalCurvedList"/>
    <dgm:cxn modelId="{2883AB69-2C20-4C54-A7A6-A0F01642AC48}" type="presParOf" srcId="{4208A881-E163-4E2D-843D-3E50A7960126}" destId="{18DFAB4C-927C-4D8E-B963-160FBB72A981}" srcOrd="0" destOrd="0" presId="urn:microsoft.com/office/officeart/2008/layout/VerticalCurvedList"/>
    <dgm:cxn modelId="{BB9FDCE5-79C3-4817-9441-8AB857E54371}" type="presParOf" srcId="{18DFAB4C-927C-4D8E-B963-160FBB72A981}" destId="{D7A136A3-59C3-4E7B-B46A-5EBCE8A4078B}" srcOrd="0" destOrd="0" presId="urn:microsoft.com/office/officeart/2008/layout/VerticalCurvedList"/>
    <dgm:cxn modelId="{24285B0B-0517-4670-B940-13EB29249761}" type="presParOf" srcId="{18DFAB4C-927C-4D8E-B963-160FBB72A981}" destId="{84E162AD-861D-4555-B043-F79679CCDBDA}" srcOrd="1" destOrd="0" presId="urn:microsoft.com/office/officeart/2008/layout/VerticalCurvedList"/>
    <dgm:cxn modelId="{87797BBB-22BA-4829-BBD5-602D6435D14A}" type="presParOf" srcId="{18DFAB4C-927C-4D8E-B963-160FBB72A981}" destId="{0CC9D516-AF50-449F-94BB-47477852AD53}" srcOrd="2" destOrd="0" presId="urn:microsoft.com/office/officeart/2008/layout/VerticalCurvedList"/>
    <dgm:cxn modelId="{25399221-CF89-420D-B0CA-1CC4258FA56B}" type="presParOf" srcId="{18DFAB4C-927C-4D8E-B963-160FBB72A981}" destId="{44A52C95-0F8F-4D9A-AFA3-B197DFE13F6B}" srcOrd="3" destOrd="0" presId="urn:microsoft.com/office/officeart/2008/layout/VerticalCurvedList"/>
    <dgm:cxn modelId="{8A36EC3B-C49C-48C7-BECB-5155D8CA6B9E}" type="presParOf" srcId="{4208A881-E163-4E2D-843D-3E50A7960126}" destId="{70FEF15B-A28E-4491-AE72-E180EBB7644A}" srcOrd="1" destOrd="0" presId="urn:microsoft.com/office/officeart/2008/layout/VerticalCurvedList"/>
    <dgm:cxn modelId="{C9752189-705B-4436-85B2-42A9FC5269FA}" type="presParOf" srcId="{4208A881-E163-4E2D-843D-3E50A7960126}" destId="{487CEEE8-C22E-4D9E-A4A3-793A336C6FEC}" srcOrd="2" destOrd="0" presId="urn:microsoft.com/office/officeart/2008/layout/VerticalCurvedList"/>
    <dgm:cxn modelId="{E8E568D0-8F46-48F7-9E63-73F66D0C2418}" type="presParOf" srcId="{487CEEE8-C22E-4D9E-A4A3-793A336C6FEC}" destId="{9BC8E43E-AAA3-4672-BE77-42B7727AE6F0}" srcOrd="0" destOrd="0" presId="urn:microsoft.com/office/officeart/2008/layout/VerticalCurvedList"/>
    <dgm:cxn modelId="{348EAF07-7CE3-4B92-9364-8B40253B03C1}" type="presParOf" srcId="{4208A881-E163-4E2D-843D-3E50A7960126}" destId="{FA08CDE5-D5E0-451E-ADF0-BE974343CEB5}" srcOrd="3" destOrd="0" presId="urn:microsoft.com/office/officeart/2008/layout/VerticalCurvedList"/>
    <dgm:cxn modelId="{E151DE86-6768-48E7-B39D-490C59CAB61A}" type="presParOf" srcId="{4208A881-E163-4E2D-843D-3E50A7960126}" destId="{BE5B5BD8-EC83-4F8A-9130-E39A89730870}" srcOrd="4" destOrd="0" presId="urn:microsoft.com/office/officeart/2008/layout/VerticalCurvedList"/>
    <dgm:cxn modelId="{DDCEA6EA-5731-48CC-980E-44FD33E83CF8}" type="presParOf" srcId="{BE5B5BD8-EC83-4F8A-9130-E39A89730870}" destId="{8F1D5923-22FA-4A75-892A-38B1F721652C}" srcOrd="0" destOrd="0" presId="urn:microsoft.com/office/officeart/2008/layout/VerticalCurvedList"/>
    <dgm:cxn modelId="{C86567E1-4A56-416C-AE59-A9471D3BA4FE}" type="presParOf" srcId="{4208A881-E163-4E2D-843D-3E50A7960126}" destId="{C70050F6-D559-47CD-AE7F-1A3B6DC3E13D}" srcOrd="5" destOrd="0" presId="urn:microsoft.com/office/officeart/2008/layout/VerticalCurvedList"/>
    <dgm:cxn modelId="{0630EAD8-C65C-4055-9245-BEC39E9784D4}" type="presParOf" srcId="{4208A881-E163-4E2D-843D-3E50A7960126}" destId="{7869653A-49BD-44C8-A8D0-A7EBCFBBD37E}" srcOrd="6" destOrd="0" presId="urn:microsoft.com/office/officeart/2008/layout/VerticalCurvedList"/>
    <dgm:cxn modelId="{D68512BF-4FF1-4E55-9BEB-9749E4712312}" type="presParOf" srcId="{7869653A-49BD-44C8-A8D0-A7EBCFBBD37E}" destId="{A2128069-D53B-4253-A158-C0A86314D57D}" srcOrd="0" destOrd="0" presId="urn:microsoft.com/office/officeart/2008/layout/VerticalCurvedList"/>
    <dgm:cxn modelId="{1EAAA358-3A34-4797-B48D-6C3E3E5B9851}" type="presParOf" srcId="{4208A881-E163-4E2D-843D-3E50A7960126}" destId="{BC35D876-8F7D-407A-90E2-FD9D31C4E004}" srcOrd="7" destOrd="0" presId="urn:microsoft.com/office/officeart/2008/layout/VerticalCurvedList"/>
    <dgm:cxn modelId="{E584890F-768A-4F67-B706-E3C5E55F1E51}" type="presParOf" srcId="{4208A881-E163-4E2D-843D-3E50A7960126}" destId="{B854C460-EEB5-4C59-99C1-7AEA2D28D41A}" srcOrd="8" destOrd="0" presId="urn:microsoft.com/office/officeart/2008/layout/VerticalCurvedList"/>
    <dgm:cxn modelId="{D65BB941-434A-4392-9BEF-689D71EB466D}" type="presParOf" srcId="{B854C460-EEB5-4C59-99C1-7AEA2D28D41A}" destId="{85384665-0BF4-4D94-AD75-F5435566B7DD}" srcOrd="0" destOrd="0" presId="urn:microsoft.com/office/officeart/2008/layout/VerticalCurvedList"/>
    <dgm:cxn modelId="{EEBB970A-01BD-4213-8DF3-508937D0977D}" type="presParOf" srcId="{4208A881-E163-4E2D-843D-3E50A7960126}" destId="{A93A91EF-997C-421E-9420-03E3C07EACA2}" srcOrd="9" destOrd="0" presId="urn:microsoft.com/office/officeart/2008/layout/VerticalCurvedList"/>
    <dgm:cxn modelId="{7A1A1216-1B4C-4799-B91F-7AE0D9457CDB}" type="presParOf" srcId="{4208A881-E163-4E2D-843D-3E50A7960126}" destId="{DF9E4A29-D1A2-4E8A-8DC6-4E2345340A55}" srcOrd="10" destOrd="0" presId="urn:microsoft.com/office/officeart/2008/layout/VerticalCurvedList"/>
    <dgm:cxn modelId="{7F350D8C-7C6A-4BFE-82F2-104B0D5E8405}" type="presParOf" srcId="{DF9E4A29-D1A2-4E8A-8DC6-4E2345340A55}" destId="{34966344-6889-42C8-916F-7701A43D1F17}" srcOrd="0" destOrd="0" presId="urn:microsoft.com/office/officeart/2008/layout/VerticalCurvedList"/>
    <dgm:cxn modelId="{A7C6FFB3-1E4E-4A00-B94B-B9BB665C18B2}" type="presParOf" srcId="{4208A881-E163-4E2D-843D-3E50A7960126}" destId="{7249490D-FBFE-4ED2-8766-81F6F51BB084}" srcOrd="11" destOrd="0" presId="urn:microsoft.com/office/officeart/2008/layout/VerticalCurvedList"/>
    <dgm:cxn modelId="{4BC38938-1C7C-47CD-870F-9BA78312AA53}" type="presParOf" srcId="{4208A881-E163-4E2D-843D-3E50A7960126}" destId="{856F1A01-630E-4919-B556-B4B6FA8B0B25}" srcOrd="12" destOrd="0" presId="urn:microsoft.com/office/officeart/2008/layout/VerticalCurvedList"/>
    <dgm:cxn modelId="{F71A6C4D-C437-45CE-AE77-89625FC13599}" type="presParOf" srcId="{856F1A01-630E-4919-B556-B4B6FA8B0B25}" destId="{188AE7E5-E319-4A28-BF20-BDF1B8C273D2}"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15556A3C-A49E-4842-A43C-742C684A0015}" type="doc">
      <dgm:prSet loTypeId="urn:microsoft.com/office/officeart/2005/8/layout/vList2" loCatId="list" qsTypeId="urn:microsoft.com/office/officeart/2005/8/quickstyle/simple1" qsCatId="simple" csTypeId="urn:microsoft.com/office/officeart/2005/8/colors/accent2_1" csCatId="accent2" phldr="1"/>
      <dgm:spPr/>
      <dgm:t>
        <a:bodyPr/>
        <a:lstStyle/>
        <a:p>
          <a:endParaRPr lang="tr-TR"/>
        </a:p>
      </dgm:t>
    </dgm:pt>
    <dgm:pt modelId="{8D4805A7-EBCE-4DC6-8616-157B0E5C483F}">
      <dgm:prSet phldrT="[Text]"/>
      <dgm:spPr/>
      <dgm:t>
        <a:bodyPr/>
        <a:lstStyle/>
        <a:p>
          <a:r>
            <a:rPr lang="en-US" dirty="0" smtClean="0">
              <a:solidFill>
                <a:schemeClr val="bg2">
                  <a:lumMod val="50000"/>
                </a:schemeClr>
              </a:solidFill>
            </a:rPr>
            <a:t>Customized Form</a:t>
          </a:r>
          <a:endParaRPr lang="tr-TR" dirty="0">
            <a:solidFill>
              <a:schemeClr val="bg2">
                <a:lumMod val="50000"/>
              </a:schemeClr>
            </a:solidFill>
          </a:endParaRPr>
        </a:p>
      </dgm:t>
    </dgm:pt>
    <dgm:pt modelId="{AD8AB044-549D-4DC8-A1D6-C208102AC58F}" type="parTrans" cxnId="{B3004173-4A44-4F82-AF64-B5E5568FE1E3}">
      <dgm:prSet/>
      <dgm:spPr/>
      <dgm:t>
        <a:bodyPr/>
        <a:lstStyle/>
        <a:p>
          <a:endParaRPr lang="tr-TR">
            <a:solidFill>
              <a:schemeClr val="bg2">
                <a:lumMod val="50000"/>
              </a:schemeClr>
            </a:solidFill>
          </a:endParaRPr>
        </a:p>
      </dgm:t>
    </dgm:pt>
    <dgm:pt modelId="{605ABB23-4968-4316-8A3E-F11FBABCEF06}" type="sibTrans" cxnId="{B3004173-4A44-4F82-AF64-B5E5568FE1E3}">
      <dgm:prSet/>
      <dgm:spPr/>
      <dgm:t>
        <a:bodyPr/>
        <a:lstStyle/>
        <a:p>
          <a:endParaRPr lang="tr-TR">
            <a:solidFill>
              <a:schemeClr val="bg2">
                <a:lumMod val="50000"/>
              </a:schemeClr>
            </a:solidFill>
          </a:endParaRPr>
        </a:p>
      </dgm:t>
    </dgm:pt>
    <dgm:pt modelId="{31D4C092-1583-41E2-B78E-1259B9562CA7}">
      <dgm:prSet/>
      <dgm:spPr/>
      <dgm:t>
        <a:bodyPr/>
        <a:lstStyle/>
        <a:p>
          <a:pPr rtl="0"/>
          <a:r>
            <a:rPr lang="en-US" smtClean="0">
              <a:solidFill>
                <a:schemeClr val="bg2">
                  <a:lumMod val="50000"/>
                </a:schemeClr>
              </a:solidFill>
            </a:rPr>
            <a:t>Attributes</a:t>
          </a:r>
          <a:endParaRPr lang="en-US" dirty="0">
            <a:solidFill>
              <a:schemeClr val="bg2">
                <a:lumMod val="50000"/>
              </a:schemeClr>
            </a:solidFill>
          </a:endParaRPr>
        </a:p>
      </dgm:t>
    </dgm:pt>
    <dgm:pt modelId="{987373BF-4366-471E-BB9F-B3D3FCB44280}" type="parTrans" cxnId="{7BA76973-10A4-46FD-9739-8422C1519217}">
      <dgm:prSet/>
      <dgm:spPr/>
      <dgm:t>
        <a:bodyPr/>
        <a:lstStyle/>
        <a:p>
          <a:endParaRPr lang="tr-TR">
            <a:solidFill>
              <a:schemeClr val="bg2">
                <a:lumMod val="50000"/>
              </a:schemeClr>
            </a:solidFill>
          </a:endParaRPr>
        </a:p>
      </dgm:t>
    </dgm:pt>
    <dgm:pt modelId="{5F44ABC2-76D4-4169-8DE3-84C0696DB3BC}" type="sibTrans" cxnId="{7BA76973-10A4-46FD-9739-8422C1519217}">
      <dgm:prSet/>
      <dgm:spPr/>
      <dgm:t>
        <a:bodyPr/>
        <a:lstStyle/>
        <a:p>
          <a:endParaRPr lang="tr-TR">
            <a:solidFill>
              <a:schemeClr val="bg2">
                <a:lumMod val="50000"/>
              </a:schemeClr>
            </a:solidFill>
          </a:endParaRPr>
        </a:p>
      </dgm:t>
    </dgm:pt>
    <dgm:pt modelId="{C3D07491-059A-499C-B7AB-4665920732C1}">
      <dgm:prSet/>
      <dgm:spPr/>
      <dgm:t>
        <a:bodyPr/>
        <a:lstStyle/>
        <a:p>
          <a:pPr rtl="0"/>
          <a:r>
            <a:rPr lang="en-US" dirty="0" err="1" smtClean="0">
              <a:solidFill>
                <a:schemeClr val="bg2">
                  <a:lumMod val="50000"/>
                </a:schemeClr>
              </a:solidFill>
            </a:rPr>
            <a:t>WorkItem</a:t>
          </a:r>
          <a:r>
            <a:rPr lang="en-US" dirty="0" smtClean="0">
              <a:solidFill>
                <a:schemeClr val="bg2">
                  <a:lumMod val="50000"/>
                </a:schemeClr>
              </a:solidFill>
            </a:rPr>
            <a:t> Number Patterns</a:t>
          </a:r>
          <a:endParaRPr lang="en-US" dirty="0">
            <a:solidFill>
              <a:schemeClr val="bg2">
                <a:lumMod val="50000"/>
              </a:schemeClr>
            </a:solidFill>
          </a:endParaRPr>
        </a:p>
      </dgm:t>
    </dgm:pt>
    <dgm:pt modelId="{9FE534E1-2525-4D82-BABA-B8DC1F82A79E}" type="parTrans" cxnId="{214B9014-548B-4286-87BD-9AE239053B1D}">
      <dgm:prSet/>
      <dgm:spPr/>
      <dgm:t>
        <a:bodyPr/>
        <a:lstStyle/>
        <a:p>
          <a:endParaRPr lang="tr-TR">
            <a:solidFill>
              <a:schemeClr val="bg2">
                <a:lumMod val="50000"/>
              </a:schemeClr>
            </a:solidFill>
          </a:endParaRPr>
        </a:p>
      </dgm:t>
    </dgm:pt>
    <dgm:pt modelId="{B59A5E91-742B-4626-838B-166E346E97CA}" type="sibTrans" cxnId="{214B9014-548B-4286-87BD-9AE239053B1D}">
      <dgm:prSet/>
      <dgm:spPr/>
      <dgm:t>
        <a:bodyPr/>
        <a:lstStyle/>
        <a:p>
          <a:endParaRPr lang="tr-TR">
            <a:solidFill>
              <a:schemeClr val="bg2">
                <a:lumMod val="50000"/>
              </a:schemeClr>
            </a:solidFill>
          </a:endParaRPr>
        </a:p>
      </dgm:t>
    </dgm:pt>
    <dgm:pt modelId="{B0DD0AA9-DF7D-4D9C-985A-15C9657E9B6A}">
      <dgm:prSet/>
      <dgm:spPr/>
      <dgm:t>
        <a:bodyPr/>
        <a:lstStyle/>
        <a:p>
          <a:pPr rtl="0"/>
          <a:r>
            <a:rPr lang="en-US" dirty="0" smtClean="0">
              <a:solidFill>
                <a:schemeClr val="bg2">
                  <a:lumMod val="50000"/>
                </a:schemeClr>
              </a:solidFill>
            </a:rPr>
            <a:t>History</a:t>
          </a:r>
          <a:endParaRPr lang="en-US" dirty="0">
            <a:solidFill>
              <a:schemeClr val="bg2">
                <a:lumMod val="50000"/>
              </a:schemeClr>
            </a:solidFill>
          </a:endParaRPr>
        </a:p>
      </dgm:t>
    </dgm:pt>
    <dgm:pt modelId="{B8D570DA-42E4-4589-AF2A-64AAB2E04AE7}" type="parTrans" cxnId="{C95645BC-3DFB-4705-B7FE-C86A80F9AC12}">
      <dgm:prSet/>
      <dgm:spPr/>
      <dgm:t>
        <a:bodyPr/>
        <a:lstStyle/>
        <a:p>
          <a:endParaRPr lang="tr-TR">
            <a:solidFill>
              <a:schemeClr val="bg2">
                <a:lumMod val="50000"/>
              </a:schemeClr>
            </a:solidFill>
          </a:endParaRPr>
        </a:p>
      </dgm:t>
    </dgm:pt>
    <dgm:pt modelId="{5E780D39-58FC-4614-8B74-FED162613BCD}" type="sibTrans" cxnId="{C95645BC-3DFB-4705-B7FE-C86A80F9AC12}">
      <dgm:prSet/>
      <dgm:spPr/>
      <dgm:t>
        <a:bodyPr/>
        <a:lstStyle/>
        <a:p>
          <a:endParaRPr lang="tr-TR">
            <a:solidFill>
              <a:schemeClr val="bg2">
                <a:lumMod val="50000"/>
              </a:schemeClr>
            </a:solidFill>
          </a:endParaRPr>
        </a:p>
      </dgm:t>
    </dgm:pt>
    <dgm:pt modelId="{89816E1B-C8DD-4FDB-8BBC-A044531AAB22}">
      <dgm:prSet/>
      <dgm:spPr/>
      <dgm:t>
        <a:bodyPr/>
        <a:lstStyle/>
        <a:p>
          <a:pPr rtl="0"/>
          <a:r>
            <a:rPr lang="en-US" dirty="0" smtClean="0">
              <a:solidFill>
                <a:schemeClr val="bg2">
                  <a:lumMod val="50000"/>
                </a:schemeClr>
              </a:solidFill>
            </a:rPr>
            <a:t>Discussion</a:t>
          </a:r>
          <a:endParaRPr lang="en-US" dirty="0">
            <a:solidFill>
              <a:schemeClr val="bg2">
                <a:lumMod val="50000"/>
              </a:schemeClr>
            </a:solidFill>
          </a:endParaRPr>
        </a:p>
      </dgm:t>
    </dgm:pt>
    <dgm:pt modelId="{E56168FA-CB50-4405-A82C-F3C12CDA09EE}" type="parTrans" cxnId="{DA7D9CAF-DAEE-43AC-BDB4-3DD1A2F54E3E}">
      <dgm:prSet/>
      <dgm:spPr/>
      <dgm:t>
        <a:bodyPr/>
        <a:lstStyle/>
        <a:p>
          <a:endParaRPr lang="tr-TR">
            <a:solidFill>
              <a:schemeClr val="bg2">
                <a:lumMod val="50000"/>
              </a:schemeClr>
            </a:solidFill>
          </a:endParaRPr>
        </a:p>
      </dgm:t>
    </dgm:pt>
    <dgm:pt modelId="{81FABAA9-8EEA-4888-971F-28ACA788BC0F}" type="sibTrans" cxnId="{DA7D9CAF-DAEE-43AC-BDB4-3DD1A2F54E3E}">
      <dgm:prSet/>
      <dgm:spPr/>
      <dgm:t>
        <a:bodyPr/>
        <a:lstStyle/>
        <a:p>
          <a:endParaRPr lang="tr-TR">
            <a:solidFill>
              <a:schemeClr val="bg2">
                <a:lumMod val="50000"/>
              </a:schemeClr>
            </a:solidFill>
          </a:endParaRPr>
        </a:p>
      </dgm:t>
    </dgm:pt>
    <dgm:pt modelId="{B0A076B2-428A-4BBE-A132-5AFA20E80498}" type="pres">
      <dgm:prSet presAssocID="{15556A3C-A49E-4842-A43C-742C684A0015}" presName="linear" presStyleCnt="0">
        <dgm:presLayoutVars>
          <dgm:animLvl val="lvl"/>
          <dgm:resizeHandles val="exact"/>
        </dgm:presLayoutVars>
      </dgm:prSet>
      <dgm:spPr/>
      <dgm:t>
        <a:bodyPr/>
        <a:lstStyle/>
        <a:p>
          <a:endParaRPr lang="tr-TR"/>
        </a:p>
      </dgm:t>
    </dgm:pt>
    <dgm:pt modelId="{A4DF5EF6-7847-439B-BDA9-E8CF25F3D2C4}" type="pres">
      <dgm:prSet presAssocID="{8D4805A7-EBCE-4DC6-8616-157B0E5C483F}" presName="parentText" presStyleLbl="node1" presStyleIdx="0" presStyleCnt="5" custLinFactNeighborX="-2222">
        <dgm:presLayoutVars>
          <dgm:chMax val="0"/>
          <dgm:bulletEnabled val="1"/>
        </dgm:presLayoutVars>
      </dgm:prSet>
      <dgm:spPr/>
      <dgm:t>
        <a:bodyPr/>
        <a:lstStyle/>
        <a:p>
          <a:endParaRPr lang="tr-TR"/>
        </a:p>
      </dgm:t>
    </dgm:pt>
    <dgm:pt modelId="{E5C19A63-4F62-45FD-A0D5-EFDF93D815E3}" type="pres">
      <dgm:prSet presAssocID="{605ABB23-4968-4316-8A3E-F11FBABCEF06}" presName="spacer" presStyleCnt="0"/>
      <dgm:spPr/>
      <dgm:t>
        <a:bodyPr/>
        <a:lstStyle/>
        <a:p>
          <a:endParaRPr lang="tr-TR"/>
        </a:p>
      </dgm:t>
    </dgm:pt>
    <dgm:pt modelId="{9C01E478-AC92-4C14-B05A-2C2BBCFA21DD}" type="pres">
      <dgm:prSet presAssocID="{31D4C092-1583-41E2-B78E-1259B9562CA7}" presName="parentText" presStyleLbl="node1" presStyleIdx="1" presStyleCnt="5">
        <dgm:presLayoutVars>
          <dgm:chMax val="0"/>
          <dgm:bulletEnabled val="1"/>
        </dgm:presLayoutVars>
      </dgm:prSet>
      <dgm:spPr/>
      <dgm:t>
        <a:bodyPr/>
        <a:lstStyle/>
        <a:p>
          <a:endParaRPr lang="tr-TR"/>
        </a:p>
      </dgm:t>
    </dgm:pt>
    <dgm:pt modelId="{231D8B81-A804-4507-8C2C-519EFD656472}" type="pres">
      <dgm:prSet presAssocID="{5F44ABC2-76D4-4169-8DE3-84C0696DB3BC}" presName="spacer" presStyleCnt="0"/>
      <dgm:spPr/>
      <dgm:t>
        <a:bodyPr/>
        <a:lstStyle/>
        <a:p>
          <a:endParaRPr lang="tr-TR"/>
        </a:p>
      </dgm:t>
    </dgm:pt>
    <dgm:pt modelId="{0DEDAA00-877A-4607-BD2A-33253F3B9FD2}" type="pres">
      <dgm:prSet presAssocID="{C3D07491-059A-499C-B7AB-4665920732C1}" presName="parentText" presStyleLbl="node1" presStyleIdx="2" presStyleCnt="5">
        <dgm:presLayoutVars>
          <dgm:chMax val="0"/>
          <dgm:bulletEnabled val="1"/>
        </dgm:presLayoutVars>
      </dgm:prSet>
      <dgm:spPr/>
      <dgm:t>
        <a:bodyPr/>
        <a:lstStyle/>
        <a:p>
          <a:endParaRPr lang="tr-TR"/>
        </a:p>
      </dgm:t>
    </dgm:pt>
    <dgm:pt modelId="{595E3A4A-E919-41B8-BF83-D0B4DCA11873}" type="pres">
      <dgm:prSet presAssocID="{B59A5E91-742B-4626-838B-166E346E97CA}" presName="spacer" presStyleCnt="0"/>
      <dgm:spPr/>
      <dgm:t>
        <a:bodyPr/>
        <a:lstStyle/>
        <a:p>
          <a:endParaRPr lang="tr-TR"/>
        </a:p>
      </dgm:t>
    </dgm:pt>
    <dgm:pt modelId="{FF1EE45F-4FA4-46EB-ABDC-89E91D42BCB6}" type="pres">
      <dgm:prSet presAssocID="{B0DD0AA9-DF7D-4D9C-985A-15C9657E9B6A}" presName="parentText" presStyleLbl="node1" presStyleIdx="3" presStyleCnt="5">
        <dgm:presLayoutVars>
          <dgm:chMax val="0"/>
          <dgm:bulletEnabled val="1"/>
        </dgm:presLayoutVars>
      </dgm:prSet>
      <dgm:spPr/>
      <dgm:t>
        <a:bodyPr/>
        <a:lstStyle/>
        <a:p>
          <a:endParaRPr lang="tr-TR"/>
        </a:p>
      </dgm:t>
    </dgm:pt>
    <dgm:pt modelId="{3E5BF0A0-B0E0-436A-8953-64763DA2B25D}" type="pres">
      <dgm:prSet presAssocID="{5E780D39-58FC-4614-8B74-FED162613BCD}" presName="spacer" presStyleCnt="0"/>
      <dgm:spPr/>
      <dgm:t>
        <a:bodyPr/>
        <a:lstStyle/>
        <a:p>
          <a:endParaRPr lang="tr-TR"/>
        </a:p>
      </dgm:t>
    </dgm:pt>
    <dgm:pt modelId="{C285DCE5-AD69-4EF5-AF30-AFB058B75B87}" type="pres">
      <dgm:prSet presAssocID="{89816E1B-C8DD-4FDB-8BBC-A044531AAB22}" presName="parentText" presStyleLbl="node1" presStyleIdx="4" presStyleCnt="5">
        <dgm:presLayoutVars>
          <dgm:chMax val="0"/>
          <dgm:bulletEnabled val="1"/>
        </dgm:presLayoutVars>
      </dgm:prSet>
      <dgm:spPr/>
      <dgm:t>
        <a:bodyPr/>
        <a:lstStyle/>
        <a:p>
          <a:endParaRPr lang="tr-TR"/>
        </a:p>
      </dgm:t>
    </dgm:pt>
  </dgm:ptLst>
  <dgm:cxnLst>
    <dgm:cxn modelId="{1DDBC9BD-47E5-4C98-AC97-C794CC3410A8}" type="presOf" srcId="{15556A3C-A49E-4842-A43C-742C684A0015}" destId="{B0A076B2-428A-4BBE-A132-5AFA20E80498}" srcOrd="0" destOrd="0" presId="urn:microsoft.com/office/officeart/2005/8/layout/vList2"/>
    <dgm:cxn modelId="{C62B0EC3-762A-43A2-9DBF-9CF08F75C6E1}" type="presOf" srcId="{B0DD0AA9-DF7D-4D9C-985A-15C9657E9B6A}" destId="{FF1EE45F-4FA4-46EB-ABDC-89E91D42BCB6}" srcOrd="0" destOrd="0" presId="urn:microsoft.com/office/officeart/2005/8/layout/vList2"/>
    <dgm:cxn modelId="{C1C62EA6-227A-4371-B956-759319EAD465}" type="presOf" srcId="{8D4805A7-EBCE-4DC6-8616-157B0E5C483F}" destId="{A4DF5EF6-7847-439B-BDA9-E8CF25F3D2C4}" srcOrd="0" destOrd="0" presId="urn:microsoft.com/office/officeart/2005/8/layout/vList2"/>
    <dgm:cxn modelId="{B3004173-4A44-4F82-AF64-B5E5568FE1E3}" srcId="{15556A3C-A49E-4842-A43C-742C684A0015}" destId="{8D4805A7-EBCE-4DC6-8616-157B0E5C483F}" srcOrd="0" destOrd="0" parTransId="{AD8AB044-549D-4DC8-A1D6-C208102AC58F}" sibTransId="{605ABB23-4968-4316-8A3E-F11FBABCEF06}"/>
    <dgm:cxn modelId="{7BA76973-10A4-46FD-9739-8422C1519217}" srcId="{15556A3C-A49E-4842-A43C-742C684A0015}" destId="{31D4C092-1583-41E2-B78E-1259B9562CA7}" srcOrd="1" destOrd="0" parTransId="{987373BF-4366-471E-BB9F-B3D3FCB44280}" sibTransId="{5F44ABC2-76D4-4169-8DE3-84C0696DB3BC}"/>
    <dgm:cxn modelId="{CE237250-C6BA-412A-96AC-6E1FB6658FF6}" type="presOf" srcId="{31D4C092-1583-41E2-B78E-1259B9562CA7}" destId="{9C01E478-AC92-4C14-B05A-2C2BBCFA21DD}" srcOrd="0" destOrd="0" presId="urn:microsoft.com/office/officeart/2005/8/layout/vList2"/>
    <dgm:cxn modelId="{5AE78BE2-6772-468E-8F4B-4DDE8615B0A9}" type="presOf" srcId="{89816E1B-C8DD-4FDB-8BBC-A044531AAB22}" destId="{C285DCE5-AD69-4EF5-AF30-AFB058B75B87}" srcOrd="0" destOrd="0" presId="urn:microsoft.com/office/officeart/2005/8/layout/vList2"/>
    <dgm:cxn modelId="{214B9014-548B-4286-87BD-9AE239053B1D}" srcId="{15556A3C-A49E-4842-A43C-742C684A0015}" destId="{C3D07491-059A-499C-B7AB-4665920732C1}" srcOrd="2" destOrd="0" parTransId="{9FE534E1-2525-4D82-BABA-B8DC1F82A79E}" sibTransId="{B59A5E91-742B-4626-838B-166E346E97CA}"/>
    <dgm:cxn modelId="{C95645BC-3DFB-4705-B7FE-C86A80F9AC12}" srcId="{15556A3C-A49E-4842-A43C-742C684A0015}" destId="{B0DD0AA9-DF7D-4D9C-985A-15C9657E9B6A}" srcOrd="3" destOrd="0" parTransId="{B8D570DA-42E4-4589-AF2A-64AAB2E04AE7}" sibTransId="{5E780D39-58FC-4614-8B74-FED162613BCD}"/>
    <dgm:cxn modelId="{DA7D9CAF-DAEE-43AC-BDB4-3DD1A2F54E3E}" srcId="{15556A3C-A49E-4842-A43C-742C684A0015}" destId="{89816E1B-C8DD-4FDB-8BBC-A044531AAB22}" srcOrd="4" destOrd="0" parTransId="{E56168FA-CB50-4405-A82C-F3C12CDA09EE}" sibTransId="{81FABAA9-8EEA-4888-971F-28ACA788BC0F}"/>
    <dgm:cxn modelId="{D0C17DEE-413E-4DFD-B3D8-D23B03D8087B}" type="presOf" srcId="{C3D07491-059A-499C-B7AB-4665920732C1}" destId="{0DEDAA00-877A-4607-BD2A-33253F3B9FD2}" srcOrd="0" destOrd="0" presId="urn:microsoft.com/office/officeart/2005/8/layout/vList2"/>
    <dgm:cxn modelId="{D04020BD-5CF4-4C09-B04F-D725B8B8ABF6}" type="presParOf" srcId="{B0A076B2-428A-4BBE-A132-5AFA20E80498}" destId="{A4DF5EF6-7847-439B-BDA9-E8CF25F3D2C4}" srcOrd="0" destOrd="0" presId="urn:microsoft.com/office/officeart/2005/8/layout/vList2"/>
    <dgm:cxn modelId="{7E8C5199-B01F-4D84-9D99-57E26C603A87}" type="presParOf" srcId="{B0A076B2-428A-4BBE-A132-5AFA20E80498}" destId="{E5C19A63-4F62-45FD-A0D5-EFDF93D815E3}" srcOrd="1" destOrd="0" presId="urn:microsoft.com/office/officeart/2005/8/layout/vList2"/>
    <dgm:cxn modelId="{23291C1A-8D00-48E2-89F5-AA04FEE84726}" type="presParOf" srcId="{B0A076B2-428A-4BBE-A132-5AFA20E80498}" destId="{9C01E478-AC92-4C14-B05A-2C2BBCFA21DD}" srcOrd="2" destOrd="0" presId="urn:microsoft.com/office/officeart/2005/8/layout/vList2"/>
    <dgm:cxn modelId="{09975C8A-C291-47DE-836E-5EBC7708D645}" type="presParOf" srcId="{B0A076B2-428A-4BBE-A132-5AFA20E80498}" destId="{231D8B81-A804-4507-8C2C-519EFD656472}" srcOrd="3" destOrd="0" presId="urn:microsoft.com/office/officeart/2005/8/layout/vList2"/>
    <dgm:cxn modelId="{85CB6D02-7D3B-45BF-A7FA-C4AB29D9DD21}" type="presParOf" srcId="{B0A076B2-428A-4BBE-A132-5AFA20E80498}" destId="{0DEDAA00-877A-4607-BD2A-33253F3B9FD2}" srcOrd="4" destOrd="0" presId="urn:microsoft.com/office/officeart/2005/8/layout/vList2"/>
    <dgm:cxn modelId="{C8BF50B4-3A20-4879-BACF-2208EA3FE642}" type="presParOf" srcId="{B0A076B2-428A-4BBE-A132-5AFA20E80498}" destId="{595E3A4A-E919-41B8-BF83-D0B4DCA11873}" srcOrd="5" destOrd="0" presId="urn:microsoft.com/office/officeart/2005/8/layout/vList2"/>
    <dgm:cxn modelId="{1703DE74-ED0D-4031-A7BC-A221C19F670A}" type="presParOf" srcId="{B0A076B2-428A-4BBE-A132-5AFA20E80498}" destId="{FF1EE45F-4FA4-46EB-ABDC-89E91D42BCB6}" srcOrd="6" destOrd="0" presId="urn:microsoft.com/office/officeart/2005/8/layout/vList2"/>
    <dgm:cxn modelId="{70DB50BC-596C-46F7-A112-C0922A116B58}" type="presParOf" srcId="{B0A076B2-428A-4BBE-A132-5AFA20E80498}" destId="{3E5BF0A0-B0E0-436A-8953-64763DA2B25D}" srcOrd="7" destOrd="0" presId="urn:microsoft.com/office/officeart/2005/8/layout/vList2"/>
    <dgm:cxn modelId="{0DF3632A-8B00-4272-863D-B076EB0DAD90}" type="presParOf" srcId="{B0A076B2-428A-4BBE-A132-5AFA20E80498}" destId="{C285DCE5-AD69-4EF5-AF30-AFB058B75B87}" srcOrd="8"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15556A3C-A49E-4842-A43C-742C684A0015}" type="doc">
      <dgm:prSet loTypeId="urn:microsoft.com/office/officeart/2005/8/layout/vList2" loCatId="list" qsTypeId="urn:microsoft.com/office/officeart/2005/8/quickstyle/simple1" qsCatId="simple" csTypeId="urn:microsoft.com/office/officeart/2005/8/colors/accent2_1" csCatId="accent2" phldr="1"/>
      <dgm:spPr/>
      <dgm:t>
        <a:bodyPr/>
        <a:lstStyle/>
        <a:p>
          <a:endParaRPr lang="tr-TR"/>
        </a:p>
      </dgm:t>
    </dgm:pt>
    <dgm:pt modelId="{8D4805A7-EBCE-4DC6-8616-157B0E5C483F}">
      <dgm:prSet phldrT="[Text]"/>
      <dgm:spPr/>
      <dgm:t>
        <a:bodyPr/>
        <a:lstStyle/>
        <a:p>
          <a:r>
            <a:rPr lang="en-US" dirty="0" smtClean="0">
              <a:solidFill>
                <a:schemeClr val="accent2">
                  <a:lumMod val="75000"/>
                </a:schemeClr>
              </a:solidFill>
            </a:rPr>
            <a:t>Preview</a:t>
          </a:r>
          <a:endParaRPr lang="tr-TR" dirty="0" smtClean="0">
            <a:solidFill>
              <a:schemeClr val="accent2">
                <a:lumMod val="75000"/>
              </a:schemeClr>
            </a:solidFill>
          </a:endParaRPr>
        </a:p>
      </dgm:t>
    </dgm:pt>
    <dgm:pt modelId="{AD8AB044-549D-4DC8-A1D6-C208102AC58F}" type="parTrans" cxnId="{B3004173-4A44-4F82-AF64-B5E5568FE1E3}">
      <dgm:prSet/>
      <dgm:spPr/>
      <dgm:t>
        <a:bodyPr/>
        <a:lstStyle/>
        <a:p>
          <a:endParaRPr lang="tr-TR">
            <a:solidFill>
              <a:schemeClr val="accent2">
                <a:lumMod val="75000"/>
              </a:schemeClr>
            </a:solidFill>
          </a:endParaRPr>
        </a:p>
      </dgm:t>
    </dgm:pt>
    <dgm:pt modelId="{605ABB23-4968-4316-8A3E-F11FBABCEF06}" type="sibTrans" cxnId="{B3004173-4A44-4F82-AF64-B5E5568FE1E3}">
      <dgm:prSet/>
      <dgm:spPr/>
      <dgm:t>
        <a:bodyPr/>
        <a:lstStyle/>
        <a:p>
          <a:endParaRPr lang="tr-TR">
            <a:solidFill>
              <a:schemeClr val="accent2">
                <a:lumMod val="75000"/>
              </a:schemeClr>
            </a:solidFill>
          </a:endParaRPr>
        </a:p>
      </dgm:t>
    </dgm:pt>
    <dgm:pt modelId="{D1C6FACA-B58F-44F8-977F-0C2015A73DEE}">
      <dgm:prSet/>
      <dgm:spPr/>
      <dgm:t>
        <a:bodyPr/>
        <a:lstStyle/>
        <a:p>
          <a:pPr rtl="0"/>
          <a:r>
            <a:rPr lang="tr-TR" dirty="0" smtClean="0">
              <a:solidFill>
                <a:schemeClr val="accent2">
                  <a:lumMod val="75000"/>
                </a:schemeClr>
              </a:solidFill>
            </a:rPr>
            <a:t>Word </a:t>
          </a:r>
          <a:r>
            <a:rPr lang="en-US" dirty="0" smtClean="0">
              <a:solidFill>
                <a:schemeClr val="accent2">
                  <a:lumMod val="75000"/>
                </a:schemeClr>
              </a:solidFill>
            </a:rPr>
            <a:t>Extension</a:t>
          </a:r>
          <a:endParaRPr lang="en-US" dirty="0">
            <a:solidFill>
              <a:schemeClr val="accent2">
                <a:lumMod val="75000"/>
              </a:schemeClr>
            </a:solidFill>
          </a:endParaRPr>
        </a:p>
      </dgm:t>
    </dgm:pt>
    <dgm:pt modelId="{A465D6EE-6998-4510-9B67-F7F3F3CAA63C}" type="parTrans" cxnId="{45DFA159-8061-4A42-84BA-A63F780FC0D9}">
      <dgm:prSet/>
      <dgm:spPr/>
      <dgm:t>
        <a:bodyPr/>
        <a:lstStyle/>
        <a:p>
          <a:endParaRPr lang="tr-TR">
            <a:solidFill>
              <a:schemeClr val="accent2">
                <a:lumMod val="75000"/>
              </a:schemeClr>
            </a:solidFill>
          </a:endParaRPr>
        </a:p>
      </dgm:t>
    </dgm:pt>
    <dgm:pt modelId="{A2CBB0F2-FDE0-428C-9A35-87278C9C5B71}" type="sibTrans" cxnId="{45DFA159-8061-4A42-84BA-A63F780FC0D9}">
      <dgm:prSet/>
      <dgm:spPr/>
      <dgm:t>
        <a:bodyPr/>
        <a:lstStyle/>
        <a:p>
          <a:endParaRPr lang="tr-TR">
            <a:solidFill>
              <a:schemeClr val="accent2">
                <a:lumMod val="75000"/>
              </a:schemeClr>
            </a:solidFill>
          </a:endParaRPr>
        </a:p>
      </dgm:t>
    </dgm:pt>
    <dgm:pt modelId="{31D4C092-1583-41E2-B78E-1259B9562CA7}">
      <dgm:prSet/>
      <dgm:spPr/>
      <dgm:t>
        <a:bodyPr/>
        <a:lstStyle/>
        <a:p>
          <a:pPr rtl="0"/>
          <a:r>
            <a:rPr lang="en-US" dirty="0" smtClean="0">
              <a:solidFill>
                <a:schemeClr val="accent2">
                  <a:lumMod val="75000"/>
                </a:schemeClr>
              </a:solidFill>
            </a:rPr>
            <a:t>Support for Templates</a:t>
          </a:r>
          <a:endParaRPr lang="en-US" dirty="0">
            <a:solidFill>
              <a:schemeClr val="accent2">
                <a:lumMod val="75000"/>
              </a:schemeClr>
            </a:solidFill>
          </a:endParaRPr>
        </a:p>
      </dgm:t>
    </dgm:pt>
    <dgm:pt modelId="{987373BF-4366-471E-BB9F-B3D3FCB44280}" type="parTrans" cxnId="{7BA76973-10A4-46FD-9739-8422C1519217}">
      <dgm:prSet/>
      <dgm:spPr/>
      <dgm:t>
        <a:bodyPr/>
        <a:lstStyle/>
        <a:p>
          <a:endParaRPr lang="tr-TR">
            <a:solidFill>
              <a:schemeClr val="accent2">
                <a:lumMod val="75000"/>
              </a:schemeClr>
            </a:solidFill>
          </a:endParaRPr>
        </a:p>
      </dgm:t>
    </dgm:pt>
    <dgm:pt modelId="{5F44ABC2-76D4-4169-8DE3-84C0696DB3BC}" type="sibTrans" cxnId="{7BA76973-10A4-46FD-9739-8422C1519217}">
      <dgm:prSet/>
      <dgm:spPr/>
      <dgm:t>
        <a:bodyPr/>
        <a:lstStyle/>
        <a:p>
          <a:endParaRPr lang="tr-TR">
            <a:solidFill>
              <a:schemeClr val="accent2">
                <a:lumMod val="75000"/>
              </a:schemeClr>
            </a:solidFill>
          </a:endParaRPr>
        </a:p>
      </dgm:t>
    </dgm:pt>
    <dgm:pt modelId="{B0A076B2-428A-4BBE-A132-5AFA20E80498}" type="pres">
      <dgm:prSet presAssocID="{15556A3C-A49E-4842-A43C-742C684A0015}" presName="linear" presStyleCnt="0">
        <dgm:presLayoutVars>
          <dgm:animLvl val="lvl"/>
          <dgm:resizeHandles val="exact"/>
        </dgm:presLayoutVars>
      </dgm:prSet>
      <dgm:spPr/>
      <dgm:t>
        <a:bodyPr/>
        <a:lstStyle/>
        <a:p>
          <a:endParaRPr lang="tr-TR"/>
        </a:p>
      </dgm:t>
    </dgm:pt>
    <dgm:pt modelId="{A4DF5EF6-7847-439B-BDA9-E8CF25F3D2C4}" type="pres">
      <dgm:prSet presAssocID="{8D4805A7-EBCE-4DC6-8616-157B0E5C483F}" presName="parentText" presStyleLbl="node1" presStyleIdx="0" presStyleCnt="3">
        <dgm:presLayoutVars>
          <dgm:chMax val="0"/>
          <dgm:bulletEnabled val="1"/>
        </dgm:presLayoutVars>
      </dgm:prSet>
      <dgm:spPr/>
      <dgm:t>
        <a:bodyPr/>
        <a:lstStyle/>
        <a:p>
          <a:endParaRPr lang="tr-TR"/>
        </a:p>
      </dgm:t>
    </dgm:pt>
    <dgm:pt modelId="{E5C19A63-4F62-45FD-A0D5-EFDF93D815E3}" type="pres">
      <dgm:prSet presAssocID="{605ABB23-4968-4316-8A3E-F11FBABCEF06}" presName="spacer" presStyleCnt="0"/>
      <dgm:spPr/>
      <dgm:t>
        <a:bodyPr/>
        <a:lstStyle/>
        <a:p>
          <a:endParaRPr lang="tr-TR"/>
        </a:p>
      </dgm:t>
    </dgm:pt>
    <dgm:pt modelId="{DFEE4CD0-4A3A-481C-9408-6FFD1E01BA43}" type="pres">
      <dgm:prSet presAssocID="{D1C6FACA-B58F-44F8-977F-0C2015A73DEE}" presName="parentText" presStyleLbl="node1" presStyleIdx="1" presStyleCnt="3">
        <dgm:presLayoutVars>
          <dgm:chMax val="0"/>
          <dgm:bulletEnabled val="1"/>
        </dgm:presLayoutVars>
      </dgm:prSet>
      <dgm:spPr/>
      <dgm:t>
        <a:bodyPr/>
        <a:lstStyle/>
        <a:p>
          <a:endParaRPr lang="tr-TR"/>
        </a:p>
      </dgm:t>
    </dgm:pt>
    <dgm:pt modelId="{D21A9D48-6018-4438-9EA3-B728735408F9}" type="pres">
      <dgm:prSet presAssocID="{A2CBB0F2-FDE0-428C-9A35-87278C9C5B71}" presName="spacer" presStyleCnt="0"/>
      <dgm:spPr/>
      <dgm:t>
        <a:bodyPr/>
        <a:lstStyle/>
        <a:p>
          <a:endParaRPr lang="tr-TR"/>
        </a:p>
      </dgm:t>
    </dgm:pt>
    <dgm:pt modelId="{9C01E478-AC92-4C14-B05A-2C2BBCFA21DD}" type="pres">
      <dgm:prSet presAssocID="{31D4C092-1583-41E2-B78E-1259B9562CA7}" presName="parentText" presStyleLbl="node1" presStyleIdx="2" presStyleCnt="3">
        <dgm:presLayoutVars>
          <dgm:chMax val="0"/>
          <dgm:bulletEnabled val="1"/>
        </dgm:presLayoutVars>
      </dgm:prSet>
      <dgm:spPr/>
      <dgm:t>
        <a:bodyPr/>
        <a:lstStyle/>
        <a:p>
          <a:endParaRPr lang="tr-TR"/>
        </a:p>
      </dgm:t>
    </dgm:pt>
  </dgm:ptLst>
  <dgm:cxnLst>
    <dgm:cxn modelId="{1E5FB49F-6E85-40BC-966E-FDA0523A4C48}" type="presOf" srcId="{8D4805A7-EBCE-4DC6-8616-157B0E5C483F}" destId="{A4DF5EF6-7847-439B-BDA9-E8CF25F3D2C4}" srcOrd="0" destOrd="0" presId="urn:microsoft.com/office/officeart/2005/8/layout/vList2"/>
    <dgm:cxn modelId="{45DFA159-8061-4A42-84BA-A63F780FC0D9}" srcId="{15556A3C-A49E-4842-A43C-742C684A0015}" destId="{D1C6FACA-B58F-44F8-977F-0C2015A73DEE}" srcOrd="1" destOrd="0" parTransId="{A465D6EE-6998-4510-9B67-F7F3F3CAA63C}" sibTransId="{A2CBB0F2-FDE0-428C-9A35-87278C9C5B71}"/>
    <dgm:cxn modelId="{B3004173-4A44-4F82-AF64-B5E5568FE1E3}" srcId="{15556A3C-A49E-4842-A43C-742C684A0015}" destId="{8D4805A7-EBCE-4DC6-8616-157B0E5C483F}" srcOrd="0" destOrd="0" parTransId="{AD8AB044-549D-4DC8-A1D6-C208102AC58F}" sibTransId="{605ABB23-4968-4316-8A3E-F11FBABCEF06}"/>
    <dgm:cxn modelId="{90EA7219-30C7-41A9-8D67-CB0941B42762}" type="presOf" srcId="{15556A3C-A49E-4842-A43C-742C684A0015}" destId="{B0A076B2-428A-4BBE-A132-5AFA20E80498}" srcOrd="0" destOrd="0" presId="urn:microsoft.com/office/officeart/2005/8/layout/vList2"/>
    <dgm:cxn modelId="{8C67C694-1DDF-417F-8B22-7C8C5B9AFF4F}" type="presOf" srcId="{D1C6FACA-B58F-44F8-977F-0C2015A73DEE}" destId="{DFEE4CD0-4A3A-481C-9408-6FFD1E01BA43}" srcOrd="0" destOrd="0" presId="urn:microsoft.com/office/officeart/2005/8/layout/vList2"/>
    <dgm:cxn modelId="{7BA76973-10A4-46FD-9739-8422C1519217}" srcId="{15556A3C-A49E-4842-A43C-742C684A0015}" destId="{31D4C092-1583-41E2-B78E-1259B9562CA7}" srcOrd="2" destOrd="0" parTransId="{987373BF-4366-471E-BB9F-B3D3FCB44280}" sibTransId="{5F44ABC2-76D4-4169-8DE3-84C0696DB3BC}"/>
    <dgm:cxn modelId="{9D34A70D-0AEA-4EE1-81BE-4FCE7F792F38}" type="presOf" srcId="{31D4C092-1583-41E2-B78E-1259B9562CA7}" destId="{9C01E478-AC92-4C14-B05A-2C2BBCFA21DD}" srcOrd="0" destOrd="0" presId="urn:microsoft.com/office/officeart/2005/8/layout/vList2"/>
    <dgm:cxn modelId="{01406B0F-3DB5-4018-BB4B-A022CBDC4013}" type="presParOf" srcId="{B0A076B2-428A-4BBE-A132-5AFA20E80498}" destId="{A4DF5EF6-7847-439B-BDA9-E8CF25F3D2C4}" srcOrd="0" destOrd="0" presId="urn:microsoft.com/office/officeart/2005/8/layout/vList2"/>
    <dgm:cxn modelId="{3B246B2F-BD31-48DC-9419-505989070B6F}" type="presParOf" srcId="{B0A076B2-428A-4BBE-A132-5AFA20E80498}" destId="{E5C19A63-4F62-45FD-A0D5-EFDF93D815E3}" srcOrd="1" destOrd="0" presId="urn:microsoft.com/office/officeart/2005/8/layout/vList2"/>
    <dgm:cxn modelId="{D64314DF-0D48-476D-8740-C6856B4A449B}" type="presParOf" srcId="{B0A076B2-428A-4BBE-A132-5AFA20E80498}" destId="{DFEE4CD0-4A3A-481C-9408-6FFD1E01BA43}" srcOrd="2" destOrd="0" presId="urn:microsoft.com/office/officeart/2005/8/layout/vList2"/>
    <dgm:cxn modelId="{239D9546-3D9F-45BA-9208-0A21E4301970}" type="presParOf" srcId="{B0A076B2-428A-4BBE-A132-5AFA20E80498}" destId="{D21A9D48-6018-4438-9EA3-B728735408F9}" srcOrd="3" destOrd="0" presId="urn:microsoft.com/office/officeart/2005/8/layout/vList2"/>
    <dgm:cxn modelId="{951E9989-82DC-45A2-9DC5-BFD9315C765D}" type="presParOf" srcId="{B0A076B2-428A-4BBE-A132-5AFA20E80498}" destId="{9C01E478-AC92-4C14-B05A-2C2BBCFA21DD}" srcOrd="4"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71CC073-B4EA-454E-8A5E-FC001A76EABC}"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US"/>
        </a:p>
      </dgm:t>
    </dgm:pt>
    <dgm:pt modelId="{793EDE10-5CF1-46D9-BAF8-65924FEB405E}">
      <dgm:prSet custT="1"/>
      <dgm:spPr/>
      <dgm:t>
        <a:bodyPr/>
        <a:lstStyle/>
        <a:p>
          <a:r>
            <a:rPr lang="en-US" sz="2000" b="1" i="0" noProof="0" dirty="0" smtClean="0"/>
            <a:t>Open</a:t>
          </a:r>
          <a:r>
            <a:rPr lang="en-US" sz="2000" b="1" i="0" dirty="0" smtClean="0"/>
            <a:t> source Eclipse project</a:t>
          </a:r>
          <a:endParaRPr lang="en-US" sz="2000" b="1" noProof="0" dirty="0" smtClean="0"/>
        </a:p>
      </dgm:t>
    </dgm:pt>
    <dgm:pt modelId="{F80CFD13-8A6E-4B63-9F05-60B999D28816}" type="parTrans" cxnId="{CB8ACE96-EBB2-4C95-B88D-09CA0BCE58BE}">
      <dgm:prSet/>
      <dgm:spPr/>
      <dgm:t>
        <a:bodyPr/>
        <a:lstStyle/>
        <a:p>
          <a:endParaRPr lang="en-US" sz="1200"/>
        </a:p>
      </dgm:t>
    </dgm:pt>
    <dgm:pt modelId="{4C925965-89EC-45A1-804B-F79961061FDE}" type="sibTrans" cxnId="{CB8ACE96-EBB2-4C95-B88D-09CA0BCE58BE}">
      <dgm:prSet/>
      <dgm:spPr/>
      <dgm:t>
        <a:bodyPr/>
        <a:lstStyle/>
        <a:p>
          <a:endParaRPr lang="en-US" sz="1200"/>
        </a:p>
      </dgm:t>
    </dgm:pt>
    <dgm:pt modelId="{B7535463-A56F-44FF-8CB5-201BFDCADA1C}">
      <dgm:prSet custT="1"/>
      <dgm:spPr/>
      <dgm:t>
        <a:bodyPr/>
        <a:lstStyle/>
        <a:p>
          <a:r>
            <a:rPr lang="en-US" sz="2000" b="1" dirty="0" smtClean="0"/>
            <a:t>Creates graphical modelers</a:t>
          </a:r>
        </a:p>
      </dgm:t>
    </dgm:pt>
    <dgm:pt modelId="{EE5E4710-7042-4884-A697-09DCB4315E6E}" type="parTrans" cxnId="{EB195DF4-278B-4DBE-AD5B-917E7668B09A}">
      <dgm:prSet/>
      <dgm:spPr/>
      <dgm:t>
        <a:bodyPr/>
        <a:lstStyle/>
        <a:p>
          <a:endParaRPr lang="en-US" sz="1200"/>
        </a:p>
      </dgm:t>
    </dgm:pt>
    <dgm:pt modelId="{E561BA62-BD3D-41D2-9D64-925DC07A26FD}" type="sibTrans" cxnId="{EB195DF4-278B-4DBE-AD5B-917E7668B09A}">
      <dgm:prSet/>
      <dgm:spPr/>
      <dgm:t>
        <a:bodyPr/>
        <a:lstStyle/>
        <a:p>
          <a:endParaRPr lang="en-US" sz="1200"/>
        </a:p>
      </dgm:t>
    </dgm:pt>
    <dgm:pt modelId="{FB4D4D2F-D7AC-455C-A37D-54718019F2C5}">
      <dgm:prSet custT="1"/>
      <dgm:spPr/>
      <dgm:t>
        <a:bodyPr/>
        <a:lstStyle/>
        <a:p>
          <a:r>
            <a:rPr lang="en-US" sz="2000" b="1" dirty="0" smtClean="0"/>
            <a:t>Easy to use (Diagram, table, tree, …)</a:t>
          </a:r>
        </a:p>
      </dgm:t>
    </dgm:pt>
    <dgm:pt modelId="{4C63167C-F507-44E7-9AF9-7C9030C5E724}" type="parTrans" cxnId="{0AF4CE51-F0E3-47C5-B783-4F969212F5CC}">
      <dgm:prSet/>
      <dgm:spPr/>
      <dgm:t>
        <a:bodyPr/>
        <a:lstStyle/>
        <a:p>
          <a:endParaRPr lang="en-US" sz="1200"/>
        </a:p>
      </dgm:t>
    </dgm:pt>
    <dgm:pt modelId="{5C18719D-329F-489E-ADF2-E0193855254F}" type="sibTrans" cxnId="{0AF4CE51-F0E3-47C5-B783-4F969212F5CC}">
      <dgm:prSet/>
      <dgm:spPr/>
      <dgm:t>
        <a:bodyPr/>
        <a:lstStyle/>
        <a:p>
          <a:endParaRPr lang="en-US" sz="1200"/>
        </a:p>
      </dgm:t>
    </dgm:pt>
    <dgm:pt modelId="{42151F16-14B8-4274-9621-CCC1679DC1AC}">
      <dgm:prSet custT="1"/>
      <dgm:spPr/>
      <dgm:t>
        <a:bodyPr/>
        <a:lstStyle/>
        <a:p>
          <a:r>
            <a:rPr lang="en-US" sz="2000" b="1" dirty="0" smtClean="0"/>
            <a:t>Domain Specific language</a:t>
          </a:r>
        </a:p>
      </dgm:t>
    </dgm:pt>
    <dgm:pt modelId="{DFFB4B14-CAE9-4B44-8C33-F5DA132B78A4}" type="parTrans" cxnId="{A71EEFD1-44F7-4955-91C1-A28DBD461AA0}">
      <dgm:prSet/>
      <dgm:spPr/>
    </dgm:pt>
    <dgm:pt modelId="{0467DF22-8F4B-46AD-B8D5-DD2264F35F19}" type="sibTrans" cxnId="{A71EEFD1-44F7-4955-91C1-A28DBD461AA0}">
      <dgm:prSet/>
      <dgm:spPr/>
    </dgm:pt>
    <dgm:pt modelId="{6DAC02AB-F7B6-4CE6-889F-3BC91ACF72ED}">
      <dgm:prSet custT="1"/>
      <dgm:spPr/>
      <dgm:t>
        <a:bodyPr/>
        <a:lstStyle/>
        <a:p>
          <a:r>
            <a:rPr lang="en-US" sz="2000" b="1" dirty="0" smtClean="0"/>
            <a:t>View point approach</a:t>
          </a:r>
        </a:p>
      </dgm:t>
    </dgm:pt>
    <dgm:pt modelId="{D4843E34-683B-4EED-90D9-C813EE5F428F}" type="parTrans" cxnId="{24E001AC-D795-48DD-8B97-85A855ADEE05}">
      <dgm:prSet/>
      <dgm:spPr/>
    </dgm:pt>
    <dgm:pt modelId="{1BEEA0C7-498C-465C-87FE-57141C58554A}" type="sibTrans" cxnId="{24E001AC-D795-48DD-8B97-85A855ADEE05}">
      <dgm:prSet/>
      <dgm:spPr/>
    </dgm:pt>
    <dgm:pt modelId="{C1F95457-0E13-4C00-AF3F-5279185B3005}" type="pres">
      <dgm:prSet presAssocID="{571CC073-B4EA-454E-8A5E-FC001A76EABC}" presName="Name0" presStyleCnt="0">
        <dgm:presLayoutVars>
          <dgm:chMax val="7"/>
          <dgm:chPref val="7"/>
          <dgm:dir/>
        </dgm:presLayoutVars>
      </dgm:prSet>
      <dgm:spPr/>
      <dgm:t>
        <a:bodyPr/>
        <a:lstStyle/>
        <a:p>
          <a:endParaRPr lang="en-US"/>
        </a:p>
      </dgm:t>
    </dgm:pt>
    <dgm:pt modelId="{4208A881-E163-4E2D-843D-3E50A7960126}" type="pres">
      <dgm:prSet presAssocID="{571CC073-B4EA-454E-8A5E-FC001A76EABC}" presName="Name1" presStyleCnt="0"/>
      <dgm:spPr/>
    </dgm:pt>
    <dgm:pt modelId="{18DFAB4C-927C-4D8E-B963-160FBB72A981}" type="pres">
      <dgm:prSet presAssocID="{571CC073-B4EA-454E-8A5E-FC001A76EABC}" presName="cycle" presStyleCnt="0"/>
      <dgm:spPr/>
    </dgm:pt>
    <dgm:pt modelId="{D7A136A3-59C3-4E7B-B46A-5EBCE8A4078B}" type="pres">
      <dgm:prSet presAssocID="{571CC073-B4EA-454E-8A5E-FC001A76EABC}" presName="srcNode" presStyleLbl="node1" presStyleIdx="0" presStyleCnt="5"/>
      <dgm:spPr/>
    </dgm:pt>
    <dgm:pt modelId="{84E162AD-861D-4555-B043-F79679CCDBDA}" type="pres">
      <dgm:prSet presAssocID="{571CC073-B4EA-454E-8A5E-FC001A76EABC}" presName="conn" presStyleLbl="parChTrans1D2" presStyleIdx="0" presStyleCnt="1"/>
      <dgm:spPr/>
      <dgm:t>
        <a:bodyPr/>
        <a:lstStyle/>
        <a:p>
          <a:endParaRPr lang="en-US"/>
        </a:p>
      </dgm:t>
    </dgm:pt>
    <dgm:pt modelId="{0CC9D516-AF50-449F-94BB-47477852AD53}" type="pres">
      <dgm:prSet presAssocID="{571CC073-B4EA-454E-8A5E-FC001A76EABC}" presName="extraNode" presStyleLbl="node1" presStyleIdx="0" presStyleCnt="5"/>
      <dgm:spPr/>
    </dgm:pt>
    <dgm:pt modelId="{44A52C95-0F8F-4D9A-AFA3-B197DFE13F6B}" type="pres">
      <dgm:prSet presAssocID="{571CC073-B4EA-454E-8A5E-FC001A76EABC}" presName="dstNode" presStyleLbl="node1" presStyleIdx="0" presStyleCnt="5"/>
      <dgm:spPr/>
    </dgm:pt>
    <dgm:pt modelId="{623A0F07-E034-4062-A940-9809D659D640}" type="pres">
      <dgm:prSet presAssocID="{793EDE10-5CF1-46D9-BAF8-65924FEB405E}" presName="text_1" presStyleLbl="node1" presStyleIdx="0" presStyleCnt="5">
        <dgm:presLayoutVars>
          <dgm:bulletEnabled val="1"/>
        </dgm:presLayoutVars>
      </dgm:prSet>
      <dgm:spPr/>
      <dgm:t>
        <a:bodyPr/>
        <a:lstStyle/>
        <a:p>
          <a:endParaRPr lang="en-US"/>
        </a:p>
      </dgm:t>
    </dgm:pt>
    <dgm:pt modelId="{F35DD54C-BEE8-44C4-8F0D-E8659F88F976}" type="pres">
      <dgm:prSet presAssocID="{793EDE10-5CF1-46D9-BAF8-65924FEB405E}" presName="accent_1" presStyleCnt="0"/>
      <dgm:spPr/>
    </dgm:pt>
    <dgm:pt modelId="{47DD8210-5628-4679-9FA7-1B1563160569}" type="pres">
      <dgm:prSet presAssocID="{793EDE10-5CF1-46D9-BAF8-65924FEB405E}" presName="accentRepeatNode" presStyleLbl="solidFgAcc1" presStyleIdx="0" presStyleCnt="5"/>
      <dgm:spPr/>
    </dgm:pt>
    <dgm:pt modelId="{0B5A1C0A-A6C7-495F-A5CE-BF31F187B56D}" type="pres">
      <dgm:prSet presAssocID="{42151F16-14B8-4274-9621-CCC1679DC1AC}" presName="text_2" presStyleLbl="node1" presStyleIdx="1" presStyleCnt="5">
        <dgm:presLayoutVars>
          <dgm:bulletEnabled val="1"/>
        </dgm:presLayoutVars>
      </dgm:prSet>
      <dgm:spPr/>
      <dgm:t>
        <a:bodyPr/>
        <a:lstStyle/>
        <a:p>
          <a:endParaRPr lang="en-US"/>
        </a:p>
      </dgm:t>
    </dgm:pt>
    <dgm:pt modelId="{F733E78E-E8CA-44CE-96DE-03D28E2CC915}" type="pres">
      <dgm:prSet presAssocID="{42151F16-14B8-4274-9621-CCC1679DC1AC}" presName="accent_2" presStyleCnt="0"/>
      <dgm:spPr/>
    </dgm:pt>
    <dgm:pt modelId="{FCFDC883-B229-45B3-AB84-55C489C9025D}" type="pres">
      <dgm:prSet presAssocID="{42151F16-14B8-4274-9621-CCC1679DC1AC}" presName="accentRepeatNode" presStyleLbl="solidFgAcc1" presStyleIdx="1" presStyleCnt="5"/>
      <dgm:spPr/>
    </dgm:pt>
    <dgm:pt modelId="{10E702C2-E3C1-4D9A-9DAB-4E7687507DEE}" type="pres">
      <dgm:prSet presAssocID="{B7535463-A56F-44FF-8CB5-201BFDCADA1C}" presName="text_3" presStyleLbl="node1" presStyleIdx="2" presStyleCnt="5">
        <dgm:presLayoutVars>
          <dgm:bulletEnabled val="1"/>
        </dgm:presLayoutVars>
      </dgm:prSet>
      <dgm:spPr/>
      <dgm:t>
        <a:bodyPr/>
        <a:lstStyle/>
        <a:p>
          <a:endParaRPr lang="en-US"/>
        </a:p>
      </dgm:t>
    </dgm:pt>
    <dgm:pt modelId="{3230138A-FA77-4F9D-9F4A-B4BB3072D760}" type="pres">
      <dgm:prSet presAssocID="{B7535463-A56F-44FF-8CB5-201BFDCADA1C}" presName="accent_3" presStyleCnt="0"/>
      <dgm:spPr/>
    </dgm:pt>
    <dgm:pt modelId="{62FF596E-3DC2-41AB-A286-73700C7462E6}" type="pres">
      <dgm:prSet presAssocID="{B7535463-A56F-44FF-8CB5-201BFDCADA1C}" presName="accentRepeatNode" presStyleLbl="solidFgAcc1" presStyleIdx="2" presStyleCnt="5"/>
      <dgm:spPr/>
    </dgm:pt>
    <dgm:pt modelId="{FABB5B5C-6CD5-4F02-92A8-9071D1604C7F}" type="pres">
      <dgm:prSet presAssocID="{6DAC02AB-F7B6-4CE6-889F-3BC91ACF72ED}" presName="text_4" presStyleLbl="node1" presStyleIdx="3" presStyleCnt="5">
        <dgm:presLayoutVars>
          <dgm:bulletEnabled val="1"/>
        </dgm:presLayoutVars>
      </dgm:prSet>
      <dgm:spPr/>
      <dgm:t>
        <a:bodyPr/>
        <a:lstStyle/>
        <a:p>
          <a:endParaRPr lang="en-US"/>
        </a:p>
      </dgm:t>
    </dgm:pt>
    <dgm:pt modelId="{C37480FE-9056-44D0-999D-E8D430FD5FAB}" type="pres">
      <dgm:prSet presAssocID="{6DAC02AB-F7B6-4CE6-889F-3BC91ACF72ED}" presName="accent_4" presStyleCnt="0"/>
      <dgm:spPr/>
    </dgm:pt>
    <dgm:pt modelId="{6BFEF8CA-081B-43B2-89E9-1F35008DE71B}" type="pres">
      <dgm:prSet presAssocID="{6DAC02AB-F7B6-4CE6-889F-3BC91ACF72ED}" presName="accentRepeatNode" presStyleLbl="solidFgAcc1" presStyleIdx="3" presStyleCnt="5"/>
      <dgm:spPr/>
    </dgm:pt>
    <dgm:pt modelId="{047D63A6-DA26-4433-8D75-8785E5775FCE}" type="pres">
      <dgm:prSet presAssocID="{FB4D4D2F-D7AC-455C-A37D-54718019F2C5}" presName="text_5" presStyleLbl="node1" presStyleIdx="4" presStyleCnt="5">
        <dgm:presLayoutVars>
          <dgm:bulletEnabled val="1"/>
        </dgm:presLayoutVars>
      </dgm:prSet>
      <dgm:spPr/>
      <dgm:t>
        <a:bodyPr/>
        <a:lstStyle/>
        <a:p>
          <a:endParaRPr lang="en-US"/>
        </a:p>
      </dgm:t>
    </dgm:pt>
    <dgm:pt modelId="{D2DDB7BD-2166-4B7B-B652-8B1AB7974520}" type="pres">
      <dgm:prSet presAssocID="{FB4D4D2F-D7AC-455C-A37D-54718019F2C5}" presName="accent_5" presStyleCnt="0"/>
      <dgm:spPr/>
    </dgm:pt>
    <dgm:pt modelId="{BBA824C2-C2F0-4C8C-8C9D-CD98F578FF82}" type="pres">
      <dgm:prSet presAssocID="{FB4D4D2F-D7AC-455C-A37D-54718019F2C5}" presName="accentRepeatNode" presStyleLbl="solidFgAcc1" presStyleIdx="4" presStyleCnt="5"/>
      <dgm:spPr/>
    </dgm:pt>
  </dgm:ptLst>
  <dgm:cxnLst>
    <dgm:cxn modelId="{46B7D9D8-68E7-4D6C-A9DF-4D73D1DD8B9B}" type="presOf" srcId="{571CC073-B4EA-454E-8A5E-FC001A76EABC}" destId="{C1F95457-0E13-4C00-AF3F-5279185B3005}" srcOrd="0" destOrd="0" presId="urn:microsoft.com/office/officeart/2008/layout/VerticalCurvedList"/>
    <dgm:cxn modelId="{580FE9DD-FDE6-4D46-9F94-B99B8B2CA664}" type="presOf" srcId="{6DAC02AB-F7B6-4CE6-889F-3BC91ACF72ED}" destId="{FABB5B5C-6CD5-4F02-92A8-9071D1604C7F}" srcOrd="0" destOrd="0" presId="urn:microsoft.com/office/officeart/2008/layout/VerticalCurvedList"/>
    <dgm:cxn modelId="{904EA4ED-89E0-4DD4-BAC9-5BDDA26F16E6}" type="presOf" srcId="{B7535463-A56F-44FF-8CB5-201BFDCADA1C}" destId="{10E702C2-E3C1-4D9A-9DAB-4E7687507DEE}" srcOrd="0" destOrd="0" presId="urn:microsoft.com/office/officeart/2008/layout/VerticalCurvedList"/>
    <dgm:cxn modelId="{A71EEFD1-44F7-4955-91C1-A28DBD461AA0}" srcId="{571CC073-B4EA-454E-8A5E-FC001A76EABC}" destId="{42151F16-14B8-4274-9621-CCC1679DC1AC}" srcOrd="1" destOrd="0" parTransId="{DFFB4B14-CAE9-4B44-8C33-F5DA132B78A4}" sibTransId="{0467DF22-8F4B-46AD-B8D5-DD2264F35F19}"/>
    <dgm:cxn modelId="{24E001AC-D795-48DD-8B97-85A855ADEE05}" srcId="{571CC073-B4EA-454E-8A5E-FC001A76EABC}" destId="{6DAC02AB-F7B6-4CE6-889F-3BC91ACF72ED}" srcOrd="3" destOrd="0" parTransId="{D4843E34-683B-4EED-90D9-C813EE5F428F}" sibTransId="{1BEEA0C7-498C-465C-87FE-57141C58554A}"/>
    <dgm:cxn modelId="{1E21ABFC-443D-4CB3-B381-3578BCFA4C33}" type="presOf" srcId="{42151F16-14B8-4274-9621-CCC1679DC1AC}" destId="{0B5A1C0A-A6C7-495F-A5CE-BF31F187B56D}" srcOrd="0" destOrd="0" presId="urn:microsoft.com/office/officeart/2008/layout/VerticalCurvedList"/>
    <dgm:cxn modelId="{A2AE9EF9-1FA9-4FC8-BF79-ABB1516AAF55}" type="presOf" srcId="{4C925965-89EC-45A1-804B-F79961061FDE}" destId="{84E162AD-861D-4555-B043-F79679CCDBDA}" srcOrd="0" destOrd="0" presId="urn:microsoft.com/office/officeart/2008/layout/VerticalCurvedList"/>
    <dgm:cxn modelId="{CB8ACE96-EBB2-4C95-B88D-09CA0BCE58BE}" srcId="{571CC073-B4EA-454E-8A5E-FC001A76EABC}" destId="{793EDE10-5CF1-46D9-BAF8-65924FEB405E}" srcOrd="0" destOrd="0" parTransId="{F80CFD13-8A6E-4B63-9F05-60B999D28816}" sibTransId="{4C925965-89EC-45A1-804B-F79961061FDE}"/>
    <dgm:cxn modelId="{EB195DF4-278B-4DBE-AD5B-917E7668B09A}" srcId="{571CC073-B4EA-454E-8A5E-FC001A76EABC}" destId="{B7535463-A56F-44FF-8CB5-201BFDCADA1C}" srcOrd="2" destOrd="0" parTransId="{EE5E4710-7042-4884-A697-09DCB4315E6E}" sibTransId="{E561BA62-BD3D-41D2-9D64-925DC07A26FD}"/>
    <dgm:cxn modelId="{D42FC685-D23F-4387-B13D-728D896C05AB}" type="presOf" srcId="{793EDE10-5CF1-46D9-BAF8-65924FEB405E}" destId="{623A0F07-E034-4062-A940-9809D659D640}" srcOrd="0" destOrd="0" presId="urn:microsoft.com/office/officeart/2008/layout/VerticalCurvedList"/>
    <dgm:cxn modelId="{CF7733FF-259D-448E-B4DB-E7DE6C7D5BAF}" type="presOf" srcId="{FB4D4D2F-D7AC-455C-A37D-54718019F2C5}" destId="{047D63A6-DA26-4433-8D75-8785E5775FCE}" srcOrd="0" destOrd="0" presId="urn:microsoft.com/office/officeart/2008/layout/VerticalCurvedList"/>
    <dgm:cxn modelId="{0AF4CE51-F0E3-47C5-B783-4F969212F5CC}" srcId="{571CC073-B4EA-454E-8A5E-FC001A76EABC}" destId="{FB4D4D2F-D7AC-455C-A37D-54718019F2C5}" srcOrd="4" destOrd="0" parTransId="{4C63167C-F507-44E7-9AF9-7C9030C5E724}" sibTransId="{5C18719D-329F-489E-ADF2-E0193855254F}"/>
    <dgm:cxn modelId="{62A477D2-AA51-4E96-813F-D727557A690D}" type="presParOf" srcId="{C1F95457-0E13-4C00-AF3F-5279185B3005}" destId="{4208A881-E163-4E2D-843D-3E50A7960126}" srcOrd="0" destOrd="0" presId="urn:microsoft.com/office/officeart/2008/layout/VerticalCurvedList"/>
    <dgm:cxn modelId="{05681964-41D0-44AC-AD5E-07CB658D1BB3}" type="presParOf" srcId="{4208A881-E163-4E2D-843D-3E50A7960126}" destId="{18DFAB4C-927C-4D8E-B963-160FBB72A981}" srcOrd="0" destOrd="0" presId="urn:microsoft.com/office/officeart/2008/layout/VerticalCurvedList"/>
    <dgm:cxn modelId="{514C4507-7256-4500-BA11-71B665D101AC}" type="presParOf" srcId="{18DFAB4C-927C-4D8E-B963-160FBB72A981}" destId="{D7A136A3-59C3-4E7B-B46A-5EBCE8A4078B}" srcOrd="0" destOrd="0" presId="urn:microsoft.com/office/officeart/2008/layout/VerticalCurvedList"/>
    <dgm:cxn modelId="{C9455F5E-5971-46D5-BA6E-D72406F6A77A}" type="presParOf" srcId="{18DFAB4C-927C-4D8E-B963-160FBB72A981}" destId="{84E162AD-861D-4555-B043-F79679CCDBDA}" srcOrd="1" destOrd="0" presId="urn:microsoft.com/office/officeart/2008/layout/VerticalCurvedList"/>
    <dgm:cxn modelId="{608903EC-9A27-4B04-BB4D-F4A0BE826189}" type="presParOf" srcId="{18DFAB4C-927C-4D8E-B963-160FBB72A981}" destId="{0CC9D516-AF50-449F-94BB-47477852AD53}" srcOrd="2" destOrd="0" presId="urn:microsoft.com/office/officeart/2008/layout/VerticalCurvedList"/>
    <dgm:cxn modelId="{9A451AB6-D30C-45CA-A04A-D51211271407}" type="presParOf" srcId="{18DFAB4C-927C-4D8E-B963-160FBB72A981}" destId="{44A52C95-0F8F-4D9A-AFA3-B197DFE13F6B}" srcOrd="3" destOrd="0" presId="urn:microsoft.com/office/officeart/2008/layout/VerticalCurvedList"/>
    <dgm:cxn modelId="{DEA6DA19-204E-484C-A52E-5A5583E1C9E2}" type="presParOf" srcId="{4208A881-E163-4E2D-843D-3E50A7960126}" destId="{623A0F07-E034-4062-A940-9809D659D640}" srcOrd="1" destOrd="0" presId="urn:microsoft.com/office/officeart/2008/layout/VerticalCurvedList"/>
    <dgm:cxn modelId="{71E719EB-5F6D-4EDA-A203-FBE6B8C4DB39}" type="presParOf" srcId="{4208A881-E163-4E2D-843D-3E50A7960126}" destId="{F35DD54C-BEE8-44C4-8F0D-E8659F88F976}" srcOrd="2" destOrd="0" presId="urn:microsoft.com/office/officeart/2008/layout/VerticalCurvedList"/>
    <dgm:cxn modelId="{41635A07-C64F-43D2-8CB1-1A85DD4E77FA}" type="presParOf" srcId="{F35DD54C-BEE8-44C4-8F0D-E8659F88F976}" destId="{47DD8210-5628-4679-9FA7-1B1563160569}" srcOrd="0" destOrd="0" presId="urn:microsoft.com/office/officeart/2008/layout/VerticalCurvedList"/>
    <dgm:cxn modelId="{32219C1C-BBBD-4DBE-BF83-78410C4B5D3A}" type="presParOf" srcId="{4208A881-E163-4E2D-843D-3E50A7960126}" destId="{0B5A1C0A-A6C7-495F-A5CE-BF31F187B56D}" srcOrd="3" destOrd="0" presId="urn:microsoft.com/office/officeart/2008/layout/VerticalCurvedList"/>
    <dgm:cxn modelId="{069BC950-BC9B-4983-A41E-21D9591AD699}" type="presParOf" srcId="{4208A881-E163-4E2D-843D-3E50A7960126}" destId="{F733E78E-E8CA-44CE-96DE-03D28E2CC915}" srcOrd="4" destOrd="0" presId="urn:microsoft.com/office/officeart/2008/layout/VerticalCurvedList"/>
    <dgm:cxn modelId="{0D5FE7B8-61BC-4FC6-8F43-22EF25E843B0}" type="presParOf" srcId="{F733E78E-E8CA-44CE-96DE-03D28E2CC915}" destId="{FCFDC883-B229-45B3-AB84-55C489C9025D}" srcOrd="0" destOrd="0" presId="urn:microsoft.com/office/officeart/2008/layout/VerticalCurvedList"/>
    <dgm:cxn modelId="{C3D142E0-9177-4C7D-A8DD-BCCDE0AE63FE}" type="presParOf" srcId="{4208A881-E163-4E2D-843D-3E50A7960126}" destId="{10E702C2-E3C1-4D9A-9DAB-4E7687507DEE}" srcOrd="5" destOrd="0" presId="urn:microsoft.com/office/officeart/2008/layout/VerticalCurvedList"/>
    <dgm:cxn modelId="{734A5A9C-E956-4EA0-B80A-04F58BC33674}" type="presParOf" srcId="{4208A881-E163-4E2D-843D-3E50A7960126}" destId="{3230138A-FA77-4F9D-9F4A-B4BB3072D760}" srcOrd="6" destOrd="0" presId="urn:microsoft.com/office/officeart/2008/layout/VerticalCurvedList"/>
    <dgm:cxn modelId="{DD6BE5BE-410B-4DEB-9431-42B686AAACA4}" type="presParOf" srcId="{3230138A-FA77-4F9D-9F4A-B4BB3072D760}" destId="{62FF596E-3DC2-41AB-A286-73700C7462E6}" srcOrd="0" destOrd="0" presId="urn:microsoft.com/office/officeart/2008/layout/VerticalCurvedList"/>
    <dgm:cxn modelId="{EBFF1529-A34D-4428-90C2-E655DE10B962}" type="presParOf" srcId="{4208A881-E163-4E2D-843D-3E50A7960126}" destId="{FABB5B5C-6CD5-4F02-92A8-9071D1604C7F}" srcOrd="7" destOrd="0" presId="urn:microsoft.com/office/officeart/2008/layout/VerticalCurvedList"/>
    <dgm:cxn modelId="{F3FE14BF-F1A2-4D16-90BE-B114B8AB0F75}" type="presParOf" srcId="{4208A881-E163-4E2D-843D-3E50A7960126}" destId="{C37480FE-9056-44D0-999D-E8D430FD5FAB}" srcOrd="8" destOrd="0" presId="urn:microsoft.com/office/officeart/2008/layout/VerticalCurvedList"/>
    <dgm:cxn modelId="{10BD5E24-7255-4D23-BDDA-F36F253787AD}" type="presParOf" srcId="{C37480FE-9056-44D0-999D-E8D430FD5FAB}" destId="{6BFEF8CA-081B-43B2-89E9-1F35008DE71B}" srcOrd="0" destOrd="0" presId="urn:microsoft.com/office/officeart/2008/layout/VerticalCurvedList"/>
    <dgm:cxn modelId="{8E66DBBE-1AA7-4F0D-BCEE-158A224C43B3}" type="presParOf" srcId="{4208A881-E163-4E2D-843D-3E50A7960126}" destId="{047D63A6-DA26-4433-8D75-8785E5775FCE}" srcOrd="9" destOrd="0" presId="urn:microsoft.com/office/officeart/2008/layout/VerticalCurvedList"/>
    <dgm:cxn modelId="{0CF4B0E1-A3F5-4849-A462-00F6A5EF8285}" type="presParOf" srcId="{4208A881-E163-4E2D-843D-3E50A7960126}" destId="{D2DDB7BD-2166-4B7B-B652-8B1AB7974520}" srcOrd="10" destOrd="0" presId="urn:microsoft.com/office/officeart/2008/layout/VerticalCurvedList"/>
    <dgm:cxn modelId="{E3C8D485-E57E-484A-8EBB-BF16BFEFCF79}" type="presParOf" srcId="{D2DDB7BD-2166-4B7B-B652-8B1AB7974520}" destId="{BBA824C2-C2F0-4C8C-8C9D-CD98F578FF82}"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71CC073-B4EA-454E-8A5E-FC001A76EABC}"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US"/>
        </a:p>
      </dgm:t>
    </dgm:pt>
    <dgm:pt modelId="{21BAD711-51E0-43E7-A7E6-6353E389D138}">
      <dgm:prSet custT="1"/>
      <dgm:spPr/>
      <dgm:t>
        <a:bodyPr/>
        <a:lstStyle/>
        <a:p>
          <a:r>
            <a:rPr lang="en-US" sz="1050" dirty="0" smtClean="0"/>
            <a:t> </a:t>
          </a:r>
          <a:r>
            <a:rPr lang="en-US" sz="1400" dirty="0" smtClean="0"/>
            <a:t>Graphical Mapping DSL</a:t>
          </a:r>
          <a:endParaRPr lang="en-US" sz="1400" dirty="0"/>
        </a:p>
      </dgm:t>
    </dgm:pt>
    <dgm:pt modelId="{DF6DFEED-B250-4614-BEEB-AC7D08291160}" type="parTrans" cxnId="{6E7A0A6F-F9E8-4046-A6A2-36852C586BFD}">
      <dgm:prSet/>
      <dgm:spPr/>
      <dgm:t>
        <a:bodyPr/>
        <a:lstStyle/>
        <a:p>
          <a:endParaRPr lang="en-US"/>
        </a:p>
      </dgm:t>
    </dgm:pt>
    <dgm:pt modelId="{DF03AE3E-97AF-419D-B922-120C868E502F}" type="sibTrans" cxnId="{6E7A0A6F-F9E8-4046-A6A2-36852C586BFD}">
      <dgm:prSet/>
      <dgm:spPr/>
      <dgm:t>
        <a:bodyPr/>
        <a:lstStyle/>
        <a:p>
          <a:endParaRPr lang="en-US"/>
        </a:p>
      </dgm:t>
    </dgm:pt>
    <dgm:pt modelId="{E892CF7E-C4B7-437A-B53C-3B53725340B9}">
      <dgm:prSet custT="1"/>
      <dgm:spPr/>
      <dgm:t>
        <a:bodyPr/>
        <a:lstStyle/>
        <a:p>
          <a:r>
            <a:rPr lang="en-US" sz="1400" dirty="0" smtClean="0"/>
            <a:t> Source code</a:t>
          </a:r>
          <a:endParaRPr lang="en-US" sz="1400" dirty="0"/>
        </a:p>
      </dgm:t>
    </dgm:pt>
    <dgm:pt modelId="{745C9324-5C80-4CF5-A0F6-C15C0618EEB2}" type="parTrans" cxnId="{170F4113-4C01-4C39-B7EE-08D60D9236DC}">
      <dgm:prSet/>
      <dgm:spPr/>
      <dgm:t>
        <a:bodyPr/>
        <a:lstStyle/>
        <a:p>
          <a:endParaRPr lang="en-US"/>
        </a:p>
      </dgm:t>
    </dgm:pt>
    <dgm:pt modelId="{909DF75D-8909-4097-B074-5BA57BF0E1EE}" type="sibTrans" cxnId="{170F4113-4C01-4C39-B7EE-08D60D9236DC}">
      <dgm:prSet/>
      <dgm:spPr/>
      <dgm:t>
        <a:bodyPr/>
        <a:lstStyle/>
        <a:p>
          <a:endParaRPr lang="en-US"/>
        </a:p>
      </dgm:t>
    </dgm:pt>
    <dgm:pt modelId="{3B97B0F6-333F-4FA5-8402-272B5A1A0059}">
      <dgm:prSet custT="1"/>
      <dgm:spPr/>
      <dgm:t>
        <a:bodyPr/>
        <a:lstStyle/>
        <a:p>
          <a:r>
            <a:rPr lang="en-US" sz="1400" dirty="0" smtClean="0"/>
            <a:t> Documentation (specifier, user)</a:t>
          </a:r>
          <a:endParaRPr lang="en-US" sz="1400" dirty="0"/>
        </a:p>
      </dgm:t>
    </dgm:pt>
    <dgm:pt modelId="{3A62E382-5F8E-4BF2-918F-AD7B9F50A71B}" type="parTrans" cxnId="{FF65FB13-341A-402B-A6FD-9F6B84C4458D}">
      <dgm:prSet/>
      <dgm:spPr/>
      <dgm:t>
        <a:bodyPr/>
        <a:lstStyle/>
        <a:p>
          <a:endParaRPr lang="en-US"/>
        </a:p>
      </dgm:t>
    </dgm:pt>
    <dgm:pt modelId="{62F0D0AA-7621-44DD-842C-CAE2FF5418D6}" type="sibTrans" cxnId="{FF65FB13-341A-402B-A6FD-9F6B84C4458D}">
      <dgm:prSet/>
      <dgm:spPr/>
      <dgm:t>
        <a:bodyPr/>
        <a:lstStyle/>
        <a:p>
          <a:endParaRPr lang="en-US"/>
        </a:p>
      </dgm:t>
    </dgm:pt>
    <dgm:pt modelId="{D2EBA8B5-8D9C-4EB6-94EE-E1414A993396}">
      <dgm:prSet custT="1"/>
      <dgm:spPr/>
      <dgm:t>
        <a:bodyPr/>
        <a:lstStyle/>
        <a:p>
          <a:r>
            <a:rPr lang="en-US" sz="1600" dirty="0" smtClean="0"/>
            <a:t>Life cycle</a:t>
          </a:r>
          <a:endParaRPr lang="en-US" sz="1600" dirty="0"/>
        </a:p>
      </dgm:t>
    </dgm:pt>
    <dgm:pt modelId="{A5C5973D-253A-4CB8-9446-77BB2E56995F}" type="parTrans" cxnId="{99C98219-B92E-45FC-9F3B-9E30378034EA}">
      <dgm:prSet/>
      <dgm:spPr/>
      <dgm:t>
        <a:bodyPr/>
        <a:lstStyle/>
        <a:p>
          <a:endParaRPr lang="en-US"/>
        </a:p>
      </dgm:t>
    </dgm:pt>
    <dgm:pt modelId="{A59B2F9A-05C7-47A1-AF89-ABA77D4D4EAD}" type="sibTrans" cxnId="{99C98219-B92E-45FC-9F3B-9E30378034EA}">
      <dgm:prSet/>
      <dgm:spPr/>
      <dgm:t>
        <a:bodyPr/>
        <a:lstStyle/>
        <a:p>
          <a:endParaRPr lang="en-US"/>
        </a:p>
      </dgm:t>
    </dgm:pt>
    <dgm:pt modelId="{5B769B15-F31A-45CA-B539-5DD0290A7A25}">
      <dgm:prSet custT="1"/>
      <dgm:spPr/>
      <dgm:t>
        <a:bodyPr/>
        <a:lstStyle/>
        <a:p>
          <a:r>
            <a:rPr lang="en-US" sz="1600" dirty="0" smtClean="0"/>
            <a:t>Artifacts</a:t>
          </a:r>
          <a:endParaRPr lang="en-US" sz="1600" dirty="0"/>
        </a:p>
      </dgm:t>
    </dgm:pt>
    <dgm:pt modelId="{C38A5E86-7C17-4DBB-85A8-8191D66CD956}" type="parTrans" cxnId="{FEC622BF-AA1A-42A6-8015-D0ED0897A59F}">
      <dgm:prSet/>
      <dgm:spPr/>
      <dgm:t>
        <a:bodyPr/>
        <a:lstStyle/>
        <a:p>
          <a:endParaRPr lang="en-US"/>
        </a:p>
      </dgm:t>
    </dgm:pt>
    <dgm:pt modelId="{63BE5D49-565C-4C22-902B-CE306B2EF838}" type="sibTrans" cxnId="{FEC622BF-AA1A-42A6-8015-D0ED0897A59F}">
      <dgm:prSet/>
      <dgm:spPr/>
      <dgm:t>
        <a:bodyPr/>
        <a:lstStyle/>
        <a:p>
          <a:endParaRPr lang="en-US"/>
        </a:p>
      </dgm:t>
    </dgm:pt>
    <dgm:pt modelId="{04293F00-F653-4A35-BEEE-955C8C31D157}">
      <dgm:prSet custT="1"/>
      <dgm:spPr/>
      <dgm:t>
        <a:bodyPr/>
        <a:lstStyle/>
        <a:p>
          <a:r>
            <a:rPr lang="en-US" sz="1400" dirty="0" smtClean="0"/>
            <a:t>Release train Eclipse</a:t>
          </a:r>
          <a:endParaRPr lang="en-US" sz="1400" dirty="0"/>
        </a:p>
      </dgm:t>
    </dgm:pt>
    <dgm:pt modelId="{E8F3B289-9E86-4E88-9C18-19A639E6F8C8}" type="parTrans" cxnId="{65DAAD30-0D18-4CC0-B29E-7EF67C96CCB3}">
      <dgm:prSet/>
      <dgm:spPr/>
      <dgm:t>
        <a:bodyPr/>
        <a:lstStyle/>
        <a:p>
          <a:endParaRPr lang="en-US"/>
        </a:p>
      </dgm:t>
    </dgm:pt>
    <dgm:pt modelId="{AD1970B5-2757-40C2-8A13-0CF54936F945}" type="sibTrans" cxnId="{65DAAD30-0D18-4CC0-B29E-7EF67C96CCB3}">
      <dgm:prSet/>
      <dgm:spPr/>
      <dgm:t>
        <a:bodyPr/>
        <a:lstStyle/>
        <a:p>
          <a:endParaRPr lang="en-US"/>
        </a:p>
      </dgm:t>
    </dgm:pt>
    <dgm:pt modelId="{888D5B1B-2D18-49D2-B8E5-70A628126C12}">
      <dgm:prSet custT="1"/>
      <dgm:spPr/>
      <dgm:t>
        <a:bodyPr/>
        <a:lstStyle/>
        <a:p>
          <a:r>
            <a:rPr lang="en-US" sz="1400" dirty="0" smtClean="0"/>
            <a:t>Dependencies</a:t>
          </a:r>
          <a:endParaRPr lang="en-US" sz="1400" dirty="0"/>
        </a:p>
      </dgm:t>
    </dgm:pt>
    <dgm:pt modelId="{AC409EAE-D922-4683-83C2-3B69BB8A8A13}" type="parTrans" cxnId="{80D83A71-F3ED-468F-A019-0933725E9E78}">
      <dgm:prSet/>
      <dgm:spPr/>
      <dgm:t>
        <a:bodyPr/>
        <a:lstStyle/>
        <a:p>
          <a:endParaRPr lang="en-US"/>
        </a:p>
      </dgm:t>
    </dgm:pt>
    <dgm:pt modelId="{4F3A2D05-A9F7-45F4-A4F5-56F0225786D8}" type="sibTrans" cxnId="{80D83A71-F3ED-468F-A019-0933725E9E78}">
      <dgm:prSet/>
      <dgm:spPr/>
      <dgm:t>
        <a:bodyPr/>
        <a:lstStyle/>
        <a:p>
          <a:endParaRPr lang="en-US"/>
        </a:p>
      </dgm:t>
    </dgm:pt>
    <dgm:pt modelId="{3DF4EAF2-4424-4E49-9CD3-1A1CEC4A3C6D}">
      <dgm:prSet custT="1"/>
      <dgm:spPr/>
      <dgm:t>
        <a:bodyPr/>
        <a:lstStyle/>
        <a:p>
          <a:r>
            <a:rPr lang="en-US" sz="1600" dirty="0" smtClean="0"/>
            <a:t>Team</a:t>
          </a:r>
          <a:endParaRPr lang="en-US" sz="1600" dirty="0"/>
        </a:p>
      </dgm:t>
    </dgm:pt>
    <dgm:pt modelId="{6B89D95C-478C-4512-8F4D-1A36ECA6428F}" type="parTrans" cxnId="{AABC945C-01AB-4B8F-ACA8-790ACEBDF9FF}">
      <dgm:prSet/>
      <dgm:spPr/>
      <dgm:t>
        <a:bodyPr/>
        <a:lstStyle/>
        <a:p>
          <a:endParaRPr lang="en-US"/>
        </a:p>
      </dgm:t>
    </dgm:pt>
    <dgm:pt modelId="{902175F1-0F71-423D-A280-710456C93721}" type="sibTrans" cxnId="{AABC945C-01AB-4B8F-ACA8-790ACEBDF9FF}">
      <dgm:prSet/>
      <dgm:spPr/>
      <dgm:t>
        <a:bodyPr/>
        <a:lstStyle/>
        <a:p>
          <a:endParaRPr lang="en-US"/>
        </a:p>
      </dgm:t>
    </dgm:pt>
    <dgm:pt modelId="{7EEFC650-CC3B-49EA-9A3B-B83621CA0F6E}">
      <dgm:prSet custT="1"/>
      <dgm:spPr/>
      <dgm:t>
        <a:bodyPr/>
        <a:lstStyle/>
        <a:p>
          <a:r>
            <a:rPr lang="en-US" sz="1400" dirty="0" smtClean="0"/>
            <a:t>Core team</a:t>
          </a:r>
          <a:endParaRPr lang="en-US" sz="1400" dirty="0"/>
        </a:p>
      </dgm:t>
    </dgm:pt>
    <dgm:pt modelId="{FE05E49E-932A-4B39-9920-12935A867A03}" type="parTrans" cxnId="{99CFAA3C-7F14-48E7-90EC-AF9B47E00CC4}">
      <dgm:prSet/>
      <dgm:spPr/>
      <dgm:t>
        <a:bodyPr/>
        <a:lstStyle/>
        <a:p>
          <a:endParaRPr lang="en-US"/>
        </a:p>
      </dgm:t>
    </dgm:pt>
    <dgm:pt modelId="{B548D8E7-9DF1-408A-952E-CA92218E76C8}" type="sibTrans" cxnId="{99CFAA3C-7F14-48E7-90EC-AF9B47E00CC4}">
      <dgm:prSet/>
      <dgm:spPr/>
      <dgm:t>
        <a:bodyPr/>
        <a:lstStyle/>
        <a:p>
          <a:endParaRPr lang="en-US"/>
        </a:p>
      </dgm:t>
    </dgm:pt>
    <dgm:pt modelId="{86E35061-DF90-416E-991F-08E573AA56A3}">
      <dgm:prSet custT="1"/>
      <dgm:spPr/>
      <dgm:t>
        <a:bodyPr/>
        <a:lstStyle/>
        <a:p>
          <a:r>
            <a:rPr lang="en-US" sz="1400" dirty="0" smtClean="0"/>
            <a:t>External contributors</a:t>
          </a:r>
          <a:endParaRPr lang="en-US" sz="1400" dirty="0"/>
        </a:p>
      </dgm:t>
    </dgm:pt>
    <dgm:pt modelId="{278A344B-C02A-4B08-879D-44B934D51850}" type="parTrans" cxnId="{9CA75CD7-CD2C-47C5-BC80-836021F6BC64}">
      <dgm:prSet/>
      <dgm:spPr/>
      <dgm:t>
        <a:bodyPr/>
        <a:lstStyle/>
        <a:p>
          <a:endParaRPr lang="en-US"/>
        </a:p>
      </dgm:t>
    </dgm:pt>
    <dgm:pt modelId="{60D74521-73EC-4E5C-A668-E7CAFBEA2CA6}" type="sibTrans" cxnId="{9CA75CD7-CD2C-47C5-BC80-836021F6BC64}">
      <dgm:prSet/>
      <dgm:spPr/>
      <dgm:t>
        <a:bodyPr/>
        <a:lstStyle/>
        <a:p>
          <a:endParaRPr lang="en-US"/>
        </a:p>
      </dgm:t>
    </dgm:pt>
    <dgm:pt modelId="{37B90FCE-0B39-4BBF-9B69-C3195CB74F8E}">
      <dgm:prSet custT="1"/>
      <dgm:spPr/>
      <dgm:t>
        <a:bodyPr/>
        <a:lstStyle/>
        <a:p>
          <a:r>
            <a:rPr lang="en-US" sz="1600" dirty="0" smtClean="0"/>
            <a:t>Methodology</a:t>
          </a:r>
          <a:endParaRPr lang="en-US" sz="1600" dirty="0"/>
        </a:p>
      </dgm:t>
    </dgm:pt>
    <dgm:pt modelId="{FE31FD16-7514-4F02-8EC9-1C874005A0A2}" type="parTrans" cxnId="{86718C56-95D1-43B7-B887-5333C91C1177}">
      <dgm:prSet/>
      <dgm:spPr/>
      <dgm:t>
        <a:bodyPr/>
        <a:lstStyle/>
        <a:p>
          <a:endParaRPr lang="en-US"/>
        </a:p>
      </dgm:t>
    </dgm:pt>
    <dgm:pt modelId="{5D1EC60E-049A-4B5D-8F7C-B95638076BB0}" type="sibTrans" cxnId="{86718C56-95D1-43B7-B887-5333C91C1177}">
      <dgm:prSet/>
      <dgm:spPr/>
      <dgm:t>
        <a:bodyPr/>
        <a:lstStyle/>
        <a:p>
          <a:endParaRPr lang="en-US"/>
        </a:p>
      </dgm:t>
    </dgm:pt>
    <dgm:pt modelId="{917D3096-655C-46F0-939A-AA2F42C6D025}">
      <dgm:prSet custT="1"/>
      <dgm:spPr/>
      <dgm:t>
        <a:bodyPr/>
        <a:lstStyle/>
        <a:p>
          <a:r>
            <a:rPr lang="en-US" sz="1400" dirty="0" smtClean="0"/>
            <a:t>Code review</a:t>
          </a:r>
          <a:endParaRPr lang="en-US" sz="1400" dirty="0"/>
        </a:p>
      </dgm:t>
    </dgm:pt>
    <dgm:pt modelId="{E2BB48AC-E000-47AD-A590-3FDFBCDCFD18}" type="parTrans" cxnId="{2F2BF8F8-D0B3-4D33-8C40-10D633396F2E}">
      <dgm:prSet/>
      <dgm:spPr/>
      <dgm:t>
        <a:bodyPr/>
        <a:lstStyle/>
        <a:p>
          <a:endParaRPr lang="en-US"/>
        </a:p>
      </dgm:t>
    </dgm:pt>
    <dgm:pt modelId="{D0072895-7B64-43AC-B3DD-07E16DE8D564}" type="sibTrans" cxnId="{2F2BF8F8-D0B3-4D33-8C40-10D633396F2E}">
      <dgm:prSet/>
      <dgm:spPr/>
      <dgm:t>
        <a:bodyPr/>
        <a:lstStyle/>
        <a:p>
          <a:endParaRPr lang="en-US"/>
        </a:p>
      </dgm:t>
    </dgm:pt>
    <dgm:pt modelId="{384C3803-94C1-4B68-9D44-DBC215657B1A}">
      <dgm:prSet custT="1"/>
      <dgm:spPr/>
      <dgm:t>
        <a:bodyPr/>
        <a:lstStyle/>
        <a:p>
          <a:r>
            <a:rPr lang="en-US" sz="1400" dirty="0" smtClean="0"/>
            <a:t>Plan manual synchronization of artifacts</a:t>
          </a:r>
          <a:endParaRPr lang="en-US" sz="1400" dirty="0"/>
        </a:p>
      </dgm:t>
    </dgm:pt>
    <dgm:pt modelId="{ACC0AD8A-4A59-474B-B4C0-39FD202D61D2}" type="parTrans" cxnId="{2CFB5DBD-B90F-4360-893C-25D6C1FC2E38}">
      <dgm:prSet/>
      <dgm:spPr/>
      <dgm:t>
        <a:bodyPr/>
        <a:lstStyle/>
        <a:p>
          <a:endParaRPr lang="en-US"/>
        </a:p>
      </dgm:t>
    </dgm:pt>
    <dgm:pt modelId="{89D48487-D976-4737-A023-0156831C7067}" type="sibTrans" cxnId="{2CFB5DBD-B90F-4360-893C-25D6C1FC2E38}">
      <dgm:prSet/>
      <dgm:spPr/>
      <dgm:t>
        <a:bodyPr/>
        <a:lstStyle/>
        <a:p>
          <a:endParaRPr lang="en-US"/>
        </a:p>
      </dgm:t>
    </dgm:pt>
    <dgm:pt modelId="{C1F95457-0E13-4C00-AF3F-5279185B3005}" type="pres">
      <dgm:prSet presAssocID="{571CC073-B4EA-454E-8A5E-FC001A76EABC}" presName="Name0" presStyleCnt="0">
        <dgm:presLayoutVars>
          <dgm:chMax val="7"/>
          <dgm:chPref val="7"/>
          <dgm:dir/>
        </dgm:presLayoutVars>
      </dgm:prSet>
      <dgm:spPr/>
      <dgm:t>
        <a:bodyPr/>
        <a:lstStyle/>
        <a:p>
          <a:endParaRPr lang="en-US"/>
        </a:p>
      </dgm:t>
    </dgm:pt>
    <dgm:pt modelId="{4208A881-E163-4E2D-843D-3E50A7960126}" type="pres">
      <dgm:prSet presAssocID="{571CC073-B4EA-454E-8A5E-FC001A76EABC}" presName="Name1" presStyleCnt="0"/>
      <dgm:spPr/>
    </dgm:pt>
    <dgm:pt modelId="{18DFAB4C-927C-4D8E-B963-160FBB72A981}" type="pres">
      <dgm:prSet presAssocID="{571CC073-B4EA-454E-8A5E-FC001A76EABC}" presName="cycle" presStyleCnt="0"/>
      <dgm:spPr/>
    </dgm:pt>
    <dgm:pt modelId="{D7A136A3-59C3-4E7B-B46A-5EBCE8A4078B}" type="pres">
      <dgm:prSet presAssocID="{571CC073-B4EA-454E-8A5E-FC001A76EABC}" presName="srcNode" presStyleLbl="node1" presStyleIdx="0" presStyleCnt="4"/>
      <dgm:spPr/>
    </dgm:pt>
    <dgm:pt modelId="{84E162AD-861D-4555-B043-F79679CCDBDA}" type="pres">
      <dgm:prSet presAssocID="{571CC073-B4EA-454E-8A5E-FC001A76EABC}" presName="conn" presStyleLbl="parChTrans1D2" presStyleIdx="0" presStyleCnt="1"/>
      <dgm:spPr/>
      <dgm:t>
        <a:bodyPr/>
        <a:lstStyle/>
        <a:p>
          <a:endParaRPr lang="en-US"/>
        </a:p>
      </dgm:t>
    </dgm:pt>
    <dgm:pt modelId="{0CC9D516-AF50-449F-94BB-47477852AD53}" type="pres">
      <dgm:prSet presAssocID="{571CC073-B4EA-454E-8A5E-FC001A76EABC}" presName="extraNode" presStyleLbl="node1" presStyleIdx="0" presStyleCnt="4"/>
      <dgm:spPr/>
    </dgm:pt>
    <dgm:pt modelId="{44A52C95-0F8F-4D9A-AFA3-B197DFE13F6B}" type="pres">
      <dgm:prSet presAssocID="{571CC073-B4EA-454E-8A5E-FC001A76EABC}" presName="dstNode" presStyleLbl="node1" presStyleIdx="0" presStyleCnt="4"/>
      <dgm:spPr/>
    </dgm:pt>
    <dgm:pt modelId="{A73F5F0A-D587-439A-BAFE-19B771BA16B3}" type="pres">
      <dgm:prSet presAssocID="{5B769B15-F31A-45CA-B539-5DD0290A7A25}" presName="text_1" presStyleLbl="node1" presStyleIdx="0" presStyleCnt="4" custScaleY="145284">
        <dgm:presLayoutVars>
          <dgm:bulletEnabled val="1"/>
        </dgm:presLayoutVars>
      </dgm:prSet>
      <dgm:spPr/>
      <dgm:t>
        <a:bodyPr/>
        <a:lstStyle/>
        <a:p>
          <a:endParaRPr lang="en-US"/>
        </a:p>
      </dgm:t>
    </dgm:pt>
    <dgm:pt modelId="{D8EB93B3-4ADC-484A-AD34-D51AE4991FA0}" type="pres">
      <dgm:prSet presAssocID="{5B769B15-F31A-45CA-B539-5DD0290A7A25}" presName="accent_1" presStyleCnt="0"/>
      <dgm:spPr/>
    </dgm:pt>
    <dgm:pt modelId="{87AB078F-284D-4C7A-9054-A29EC4D7FE14}" type="pres">
      <dgm:prSet presAssocID="{5B769B15-F31A-45CA-B539-5DD0290A7A25}" presName="accentRepeatNode" presStyleLbl="solidFgAcc1" presStyleIdx="0" presStyleCnt="4"/>
      <dgm:spPr/>
    </dgm:pt>
    <dgm:pt modelId="{7BEF43DA-762D-41F2-88D0-4E863EAF2807}" type="pres">
      <dgm:prSet presAssocID="{D2EBA8B5-8D9C-4EB6-94EE-E1414A993396}" presName="text_2" presStyleLbl="node1" presStyleIdx="1" presStyleCnt="4" custScaleY="113745">
        <dgm:presLayoutVars>
          <dgm:bulletEnabled val="1"/>
        </dgm:presLayoutVars>
      </dgm:prSet>
      <dgm:spPr/>
      <dgm:t>
        <a:bodyPr/>
        <a:lstStyle/>
        <a:p>
          <a:endParaRPr lang="en-US"/>
        </a:p>
      </dgm:t>
    </dgm:pt>
    <dgm:pt modelId="{1CA3781D-B0E8-42D6-BDF5-FB88FBA12CCE}" type="pres">
      <dgm:prSet presAssocID="{D2EBA8B5-8D9C-4EB6-94EE-E1414A993396}" presName="accent_2" presStyleCnt="0"/>
      <dgm:spPr/>
    </dgm:pt>
    <dgm:pt modelId="{D067987B-6733-4D9A-B343-1C711EF847DB}" type="pres">
      <dgm:prSet presAssocID="{D2EBA8B5-8D9C-4EB6-94EE-E1414A993396}" presName="accentRepeatNode" presStyleLbl="solidFgAcc1" presStyleIdx="1" presStyleCnt="4"/>
      <dgm:spPr/>
    </dgm:pt>
    <dgm:pt modelId="{E648E135-BFEF-42A3-A262-41938B1DB978}" type="pres">
      <dgm:prSet presAssocID="{3DF4EAF2-4424-4E49-9CD3-1A1CEC4A3C6D}" presName="text_3" presStyleLbl="node1" presStyleIdx="2" presStyleCnt="4" custScaleY="120565">
        <dgm:presLayoutVars>
          <dgm:bulletEnabled val="1"/>
        </dgm:presLayoutVars>
      </dgm:prSet>
      <dgm:spPr/>
      <dgm:t>
        <a:bodyPr/>
        <a:lstStyle/>
        <a:p>
          <a:endParaRPr lang="en-US"/>
        </a:p>
      </dgm:t>
    </dgm:pt>
    <dgm:pt modelId="{C322126D-9547-4A87-B257-01888DA15CAE}" type="pres">
      <dgm:prSet presAssocID="{3DF4EAF2-4424-4E49-9CD3-1A1CEC4A3C6D}" presName="accent_3" presStyleCnt="0"/>
      <dgm:spPr/>
    </dgm:pt>
    <dgm:pt modelId="{FAF6BDD2-E11C-4D39-8F7A-5DE337BD2B8F}" type="pres">
      <dgm:prSet presAssocID="{3DF4EAF2-4424-4E49-9CD3-1A1CEC4A3C6D}" presName="accentRepeatNode" presStyleLbl="solidFgAcc1" presStyleIdx="2" presStyleCnt="4"/>
      <dgm:spPr/>
    </dgm:pt>
    <dgm:pt modelId="{734FFB44-786D-42C7-BA0A-BFC40B206B61}" type="pres">
      <dgm:prSet presAssocID="{37B90FCE-0B39-4BBF-9B69-C3195CB74F8E}" presName="text_4" presStyleLbl="node1" presStyleIdx="3" presStyleCnt="4" custScaleY="127385">
        <dgm:presLayoutVars>
          <dgm:bulletEnabled val="1"/>
        </dgm:presLayoutVars>
      </dgm:prSet>
      <dgm:spPr/>
      <dgm:t>
        <a:bodyPr/>
        <a:lstStyle/>
        <a:p>
          <a:endParaRPr lang="en-US"/>
        </a:p>
      </dgm:t>
    </dgm:pt>
    <dgm:pt modelId="{812AB6AD-3DC0-417D-87EC-A6F2AAAE4B27}" type="pres">
      <dgm:prSet presAssocID="{37B90FCE-0B39-4BBF-9B69-C3195CB74F8E}" presName="accent_4" presStyleCnt="0"/>
      <dgm:spPr/>
    </dgm:pt>
    <dgm:pt modelId="{C60B6985-9364-4ED2-9307-7634F2B0E3AE}" type="pres">
      <dgm:prSet presAssocID="{37B90FCE-0B39-4BBF-9B69-C3195CB74F8E}" presName="accentRepeatNode" presStyleLbl="solidFgAcc1" presStyleIdx="3" presStyleCnt="4"/>
      <dgm:spPr/>
    </dgm:pt>
  </dgm:ptLst>
  <dgm:cxnLst>
    <dgm:cxn modelId="{6E7A0A6F-F9E8-4046-A6A2-36852C586BFD}" srcId="{5B769B15-F31A-45CA-B539-5DD0290A7A25}" destId="{21BAD711-51E0-43E7-A7E6-6353E389D138}" srcOrd="0" destOrd="0" parTransId="{DF6DFEED-B250-4614-BEEB-AC7D08291160}" sibTransId="{DF03AE3E-97AF-419D-B922-120C868E502F}"/>
    <dgm:cxn modelId="{208FE15B-DEC8-4C73-A46B-8E6DAD77DB10}" type="presOf" srcId="{3DF4EAF2-4424-4E49-9CD3-1A1CEC4A3C6D}" destId="{E648E135-BFEF-42A3-A262-41938B1DB978}" srcOrd="0" destOrd="0" presId="urn:microsoft.com/office/officeart/2008/layout/VerticalCurvedList"/>
    <dgm:cxn modelId="{FEC622BF-AA1A-42A6-8015-D0ED0897A59F}" srcId="{571CC073-B4EA-454E-8A5E-FC001A76EABC}" destId="{5B769B15-F31A-45CA-B539-5DD0290A7A25}" srcOrd="0" destOrd="0" parTransId="{C38A5E86-7C17-4DBB-85A8-8191D66CD956}" sibTransId="{63BE5D49-565C-4C22-902B-CE306B2EF838}"/>
    <dgm:cxn modelId="{86718C56-95D1-43B7-B887-5333C91C1177}" srcId="{571CC073-B4EA-454E-8A5E-FC001A76EABC}" destId="{37B90FCE-0B39-4BBF-9B69-C3195CB74F8E}" srcOrd="3" destOrd="0" parTransId="{FE31FD16-7514-4F02-8EC9-1C874005A0A2}" sibTransId="{5D1EC60E-049A-4B5D-8F7C-B95638076BB0}"/>
    <dgm:cxn modelId="{AABC945C-01AB-4B8F-ACA8-790ACEBDF9FF}" srcId="{571CC073-B4EA-454E-8A5E-FC001A76EABC}" destId="{3DF4EAF2-4424-4E49-9CD3-1A1CEC4A3C6D}" srcOrd="2" destOrd="0" parTransId="{6B89D95C-478C-4512-8F4D-1A36ECA6428F}" sibTransId="{902175F1-0F71-423D-A280-710456C93721}"/>
    <dgm:cxn modelId="{06D34F65-047A-44BE-8D22-99F6B64E8DB4}" type="presOf" srcId="{D2EBA8B5-8D9C-4EB6-94EE-E1414A993396}" destId="{7BEF43DA-762D-41F2-88D0-4E863EAF2807}" srcOrd="0" destOrd="0" presId="urn:microsoft.com/office/officeart/2008/layout/VerticalCurvedList"/>
    <dgm:cxn modelId="{80D83A71-F3ED-468F-A019-0933725E9E78}" srcId="{D2EBA8B5-8D9C-4EB6-94EE-E1414A993396}" destId="{888D5B1B-2D18-49D2-B8E5-70A628126C12}" srcOrd="1" destOrd="0" parTransId="{AC409EAE-D922-4683-83C2-3B69BB8A8A13}" sibTransId="{4F3A2D05-A9F7-45F4-A4F5-56F0225786D8}"/>
    <dgm:cxn modelId="{9CA75CD7-CD2C-47C5-BC80-836021F6BC64}" srcId="{3DF4EAF2-4424-4E49-9CD3-1A1CEC4A3C6D}" destId="{86E35061-DF90-416E-991F-08E573AA56A3}" srcOrd="1" destOrd="0" parTransId="{278A344B-C02A-4B08-879D-44B934D51850}" sibTransId="{60D74521-73EC-4E5C-A668-E7CAFBEA2CA6}"/>
    <dgm:cxn modelId="{2CFB5DBD-B90F-4360-893C-25D6C1FC2E38}" srcId="{37B90FCE-0B39-4BBF-9B69-C3195CB74F8E}" destId="{384C3803-94C1-4B68-9D44-DBC215657B1A}" srcOrd="1" destOrd="0" parTransId="{ACC0AD8A-4A59-474B-B4C0-39FD202D61D2}" sibTransId="{89D48487-D976-4737-A023-0156831C7067}"/>
    <dgm:cxn modelId="{F0C189BA-BBE1-46DF-B5C2-19D61253BE8A}" type="presOf" srcId="{21BAD711-51E0-43E7-A7E6-6353E389D138}" destId="{A73F5F0A-D587-439A-BAFE-19B771BA16B3}" srcOrd="0" destOrd="1" presId="urn:microsoft.com/office/officeart/2008/layout/VerticalCurvedList"/>
    <dgm:cxn modelId="{99CFAA3C-7F14-48E7-90EC-AF9B47E00CC4}" srcId="{3DF4EAF2-4424-4E49-9CD3-1A1CEC4A3C6D}" destId="{7EEFC650-CC3B-49EA-9A3B-B83621CA0F6E}" srcOrd="0" destOrd="0" parTransId="{FE05E49E-932A-4B39-9920-12935A867A03}" sibTransId="{B548D8E7-9DF1-408A-952E-CA92218E76C8}"/>
    <dgm:cxn modelId="{03733240-8496-482C-9C44-329D74C91821}" type="presOf" srcId="{888D5B1B-2D18-49D2-B8E5-70A628126C12}" destId="{7BEF43DA-762D-41F2-88D0-4E863EAF2807}" srcOrd="0" destOrd="2" presId="urn:microsoft.com/office/officeart/2008/layout/VerticalCurvedList"/>
    <dgm:cxn modelId="{0FF2B32B-C9E4-436F-9D37-B15D9C41DBAE}" type="presOf" srcId="{3B97B0F6-333F-4FA5-8402-272B5A1A0059}" destId="{A73F5F0A-D587-439A-BAFE-19B771BA16B3}" srcOrd="0" destOrd="3" presId="urn:microsoft.com/office/officeart/2008/layout/VerticalCurvedList"/>
    <dgm:cxn modelId="{7BDDA364-7A78-4338-BA3B-F62600F3617C}" type="presOf" srcId="{04293F00-F653-4A35-BEEE-955C8C31D157}" destId="{7BEF43DA-762D-41F2-88D0-4E863EAF2807}" srcOrd="0" destOrd="1" presId="urn:microsoft.com/office/officeart/2008/layout/VerticalCurvedList"/>
    <dgm:cxn modelId="{2F2BF8F8-D0B3-4D33-8C40-10D633396F2E}" srcId="{37B90FCE-0B39-4BBF-9B69-C3195CB74F8E}" destId="{917D3096-655C-46F0-939A-AA2F42C6D025}" srcOrd="0" destOrd="0" parTransId="{E2BB48AC-E000-47AD-A590-3FDFBCDCFD18}" sibTransId="{D0072895-7B64-43AC-B3DD-07E16DE8D564}"/>
    <dgm:cxn modelId="{170F4113-4C01-4C39-B7EE-08D60D9236DC}" srcId="{5B769B15-F31A-45CA-B539-5DD0290A7A25}" destId="{E892CF7E-C4B7-437A-B53C-3B53725340B9}" srcOrd="1" destOrd="0" parTransId="{745C9324-5C80-4CF5-A0F6-C15C0618EEB2}" sibTransId="{909DF75D-8909-4097-B074-5BA57BF0E1EE}"/>
    <dgm:cxn modelId="{C043F238-273C-465B-9AC1-42D0907799B9}" type="presOf" srcId="{917D3096-655C-46F0-939A-AA2F42C6D025}" destId="{734FFB44-786D-42C7-BA0A-BFC40B206B61}" srcOrd="0" destOrd="1" presId="urn:microsoft.com/office/officeart/2008/layout/VerticalCurvedList"/>
    <dgm:cxn modelId="{65DAAD30-0D18-4CC0-B29E-7EF67C96CCB3}" srcId="{D2EBA8B5-8D9C-4EB6-94EE-E1414A993396}" destId="{04293F00-F653-4A35-BEEE-955C8C31D157}" srcOrd="0" destOrd="0" parTransId="{E8F3B289-9E86-4E88-9C18-19A639E6F8C8}" sibTransId="{AD1970B5-2757-40C2-8A13-0CF54936F945}"/>
    <dgm:cxn modelId="{AC0407EE-852F-4B9E-9F9B-F773D0C2EBBE}" type="presOf" srcId="{37B90FCE-0B39-4BBF-9B69-C3195CB74F8E}" destId="{734FFB44-786D-42C7-BA0A-BFC40B206B61}" srcOrd="0" destOrd="0" presId="urn:microsoft.com/office/officeart/2008/layout/VerticalCurvedList"/>
    <dgm:cxn modelId="{9FD2D0B9-9F58-47B0-90E3-98EEC4D1936F}" type="presOf" srcId="{DF03AE3E-97AF-419D-B922-120C868E502F}" destId="{84E162AD-861D-4555-B043-F79679CCDBDA}" srcOrd="0" destOrd="0" presId="urn:microsoft.com/office/officeart/2008/layout/VerticalCurvedList"/>
    <dgm:cxn modelId="{A5EAF9B0-F990-4A28-AEC6-2F2EAE06A5A0}" type="presOf" srcId="{571CC073-B4EA-454E-8A5E-FC001A76EABC}" destId="{C1F95457-0E13-4C00-AF3F-5279185B3005}" srcOrd="0" destOrd="0" presId="urn:microsoft.com/office/officeart/2008/layout/VerticalCurvedList"/>
    <dgm:cxn modelId="{BFEE58B2-2F81-41DA-9669-E4FA5F3AE09E}" type="presOf" srcId="{7EEFC650-CC3B-49EA-9A3B-B83621CA0F6E}" destId="{E648E135-BFEF-42A3-A262-41938B1DB978}" srcOrd="0" destOrd="1" presId="urn:microsoft.com/office/officeart/2008/layout/VerticalCurvedList"/>
    <dgm:cxn modelId="{FF65FB13-341A-402B-A6FD-9F6B84C4458D}" srcId="{5B769B15-F31A-45CA-B539-5DD0290A7A25}" destId="{3B97B0F6-333F-4FA5-8402-272B5A1A0059}" srcOrd="2" destOrd="0" parTransId="{3A62E382-5F8E-4BF2-918F-AD7B9F50A71B}" sibTransId="{62F0D0AA-7621-44DD-842C-CAE2FF5418D6}"/>
    <dgm:cxn modelId="{99C98219-B92E-45FC-9F3B-9E30378034EA}" srcId="{571CC073-B4EA-454E-8A5E-FC001A76EABC}" destId="{D2EBA8B5-8D9C-4EB6-94EE-E1414A993396}" srcOrd="1" destOrd="0" parTransId="{A5C5973D-253A-4CB8-9446-77BB2E56995F}" sibTransId="{A59B2F9A-05C7-47A1-AF89-ABA77D4D4EAD}"/>
    <dgm:cxn modelId="{59E2EBE2-0279-4C81-8AD7-A039B04126B3}" type="presOf" srcId="{E892CF7E-C4B7-437A-B53C-3B53725340B9}" destId="{A73F5F0A-D587-439A-BAFE-19B771BA16B3}" srcOrd="0" destOrd="2" presId="urn:microsoft.com/office/officeart/2008/layout/VerticalCurvedList"/>
    <dgm:cxn modelId="{DBF9F373-4A5B-4CCA-BBE4-B6351CA15EFF}" type="presOf" srcId="{5B769B15-F31A-45CA-B539-5DD0290A7A25}" destId="{A73F5F0A-D587-439A-BAFE-19B771BA16B3}" srcOrd="0" destOrd="0" presId="urn:microsoft.com/office/officeart/2008/layout/VerticalCurvedList"/>
    <dgm:cxn modelId="{F923FEF6-FA11-4B50-8F09-7534991F2DBD}" type="presOf" srcId="{384C3803-94C1-4B68-9D44-DBC215657B1A}" destId="{734FFB44-786D-42C7-BA0A-BFC40B206B61}" srcOrd="0" destOrd="2" presId="urn:microsoft.com/office/officeart/2008/layout/VerticalCurvedList"/>
    <dgm:cxn modelId="{89FCBD1E-19BD-411D-B50E-FC6B0C939C10}" type="presOf" srcId="{86E35061-DF90-416E-991F-08E573AA56A3}" destId="{E648E135-BFEF-42A3-A262-41938B1DB978}" srcOrd="0" destOrd="2" presId="urn:microsoft.com/office/officeart/2008/layout/VerticalCurvedList"/>
    <dgm:cxn modelId="{D2A4102E-0779-46B0-A172-A1CDE89F89A9}" type="presParOf" srcId="{C1F95457-0E13-4C00-AF3F-5279185B3005}" destId="{4208A881-E163-4E2D-843D-3E50A7960126}" srcOrd="0" destOrd="0" presId="urn:microsoft.com/office/officeart/2008/layout/VerticalCurvedList"/>
    <dgm:cxn modelId="{1896659D-1A0F-49B4-8D94-E1458CFDEF45}" type="presParOf" srcId="{4208A881-E163-4E2D-843D-3E50A7960126}" destId="{18DFAB4C-927C-4D8E-B963-160FBB72A981}" srcOrd="0" destOrd="0" presId="urn:microsoft.com/office/officeart/2008/layout/VerticalCurvedList"/>
    <dgm:cxn modelId="{36C037DB-2E6C-499F-8743-DB6060FA0810}" type="presParOf" srcId="{18DFAB4C-927C-4D8E-B963-160FBB72A981}" destId="{D7A136A3-59C3-4E7B-B46A-5EBCE8A4078B}" srcOrd="0" destOrd="0" presId="urn:microsoft.com/office/officeart/2008/layout/VerticalCurvedList"/>
    <dgm:cxn modelId="{E2544AA1-64C1-4716-8D0A-C2A68AFB78D7}" type="presParOf" srcId="{18DFAB4C-927C-4D8E-B963-160FBB72A981}" destId="{84E162AD-861D-4555-B043-F79679CCDBDA}" srcOrd="1" destOrd="0" presId="urn:microsoft.com/office/officeart/2008/layout/VerticalCurvedList"/>
    <dgm:cxn modelId="{404C8790-440F-48FC-9E52-C32414A79598}" type="presParOf" srcId="{18DFAB4C-927C-4D8E-B963-160FBB72A981}" destId="{0CC9D516-AF50-449F-94BB-47477852AD53}" srcOrd="2" destOrd="0" presId="urn:microsoft.com/office/officeart/2008/layout/VerticalCurvedList"/>
    <dgm:cxn modelId="{C0228D9A-CCBA-4B3F-88C8-DFC86033D205}" type="presParOf" srcId="{18DFAB4C-927C-4D8E-B963-160FBB72A981}" destId="{44A52C95-0F8F-4D9A-AFA3-B197DFE13F6B}" srcOrd="3" destOrd="0" presId="urn:microsoft.com/office/officeart/2008/layout/VerticalCurvedList"/>
    <dgm:cxn modelId="{EAA773D4-1C74-41E0-8143-CEBD6C41B92C}" type="presParOf" srcId="{4208A881-E163-4E2D-843D-3E50A7960126}" destId="{A73F5F0A-D587-439A-BAFE-19B771BA16B3}" srcOrd="1" destOrd="0" presId="urn:microsoft.com/office/officeart/2008/layout/VerticalCurvedList"/>
    <dgm:cxn modelId="{05FE7074-1A2E-47A0-B519-5FC3EC5A732E}" type="presParOf" srcId="{4208A881-E163-4E2D-843D-3E50A7960126}" destId="{D8EB93B3-4ADC-484A-AD34-D51AE4991FA0}" srcOrd="2" destOrd="0" presId="urn:microsoft.com/office/officeart/2008/layout/VerticalCurvedList"/>
    <dgm:cxn modelId="{232B872B-E610-404A-A36E-18FC368517BF}" type="presParOf" srcId="{D8EB93B3-4ADC-484A-AD34-D51AE4991FA0}" destId="{87AB078F-284D-4C7A-9054-A29EC4D7FE14}" srcOrd="0" destOrd="0" presId="urn:microsoft.com/office/officeart/2008/layout/VerticalCurvedList"/>
    <dgm:cxn modelId="{53A938A7-33CE-48FC-A622-B9D07B4CF6F7}" type="presParOf" srcId="{4208A881-E163-4E2D-843D-3E50A7960126}" destId="{7BEF43DA-762D-41F2-88D0-4E863EAF2807}" srcOrd="3" destOrd="0" presId="urn:microsoft.com/office/officeart/2008/layout/VerticalCurvedList"/>
    <dgm:cxn modelId="{B9ED8618-38FE-448A-9741-5643E6F1F8AB}" type="presParOf" srcId="{4208A881-E163-4E2D-843D-3E50A7960126}" destId="{1CA3781D-B0E8-42D6-BDF5-FB88FBA12CCE}" srcOrd="4" destOrd="0" presId="urn:microsoft.com/office/officeart/2008/layout/VerticalCurvedList"/>
    <dgm:cxn modelId="{627BF405-99CA-467C-A163-264B034835A9}" type="presParOf" srcId="{1CA3781D-B0E8-42D6-BDF5-FB88FBA12CCE}" destId="{D067987B-6733-4D9A-B343-1C711EF847DB}" srcOrd="0" destOrd="0" presId="urn:microsoft.com/office/officeart/2008/layout/VerticalCurvedList"/>
    <dgm:cxn modelId="{9A3DEB97-5CA8-426B-853F-6059530E8D54}" type="presParOf" srcId="{4208A881-E163-4E2D-843D-3E50A7960126}" destId="{E648E135-BFEF-42A3-A262-41938B1DB978}" srcOrd="5" destOrd="0" presId="urn:microsoft.com/office/officeart/2008/layout/VerticalCurvedList"/>
    <dgm:cxn modelId="{32A288CB-6EBD-4FC5-8001-64C28C55726C}" type="presParOf" srcId="{4208A881-E163-4E2D-843D-3E50A7960126}" destId="{C322126D-9547-4A87-B257-01888DA15CAE}" srcOrd="6" destOrd="0" presId="urn:microsoft.com/office/officeart/2008/layout/VerticalCurvedList"/>
    <dgm:cxn modelId="{ED6A1D47-E6C5-4D0D-BD74-3764553177F0}" type="presParOf" srcId="{C322126D-9547-4A87-B257-01888DA15CAE}" destId="{FAF6BDD2-E11C-4D39-8F7A-5DE337BD2B8F}" srcOrd="0" destOrd="0" presId="urn:microsoft.com/office/officeart/2008/layout/VerticalCurvedList"/>
    <dgm:cxn modelId="{A7BC1F25-83CF-4A82-B563-2BB707DC9557}" type="presParOf" srcId="{4208A881-E163-4E2D-843D-3E50A7960126}" destId="{734FFB44-786D-42C7-BA0A-BFC40B206B61}" srcOrd="7" destOrd="0" presId="urn:microsoft.com/office/officeart/2008/layout/VerticalCurvedList"/>
    <dgm:cxn modelId="{6E1B0BE6-99C5-4C4F-B6E8-C4E9D7A6B285}" type="presParOf" srcId="{4208A881-E163-4E2D-843D-3E50A7960126}" destId="{812AB6AD-3DC0-417D-87EC-A6F2AAAE4B27}" srcOrd="8" destOrd="0" presId="urn:microsoft.com/office/officeart/2008/layout/VerticalCurvedList"/>
    <dgm:cxn modelId="{63DF1AE4-6396-49FC-8D05-FAFB36C782F6}" type="presParOf" srcId="{812AB6AD-3DC0-417D-87EC-A6F2AAAE4B27}" destId="{C60B6985-9364-4ED2-9307-7634F2B0E3AE}"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71CC073-B4EA-454E-8A5E-FC001A76EABC}"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US"/>
        </a:p>
      </dgm:t>
    </dgm:pt>
    <dgm:pt modelId="{17725E98-C6BD-4860-A874-2E64BB58359D}">
      <dgm:prSet/>
      <dgm:spPr/>
      <dgm:t>
        <a:bodyPr/>
        <a:lstStyle/>
        <a:p>
          <a:r>
            <a:rPr lang="en-US" dirty="0" smtClean="0"/>
            <a:t>Synchronization gap</a:t>
          </a:r>
          <a:endParaRPr lang="en-US" dirty="0"/>
        </a:p>
      </dgm:t>
    </dgm:pt>
    <dgm:pt modelId="{54BF6646-3649-4806-BB80-76FF77455F9E}" type="parTrans" cxnId="{1658743E-55AB-488C-8182-4CC4BF57A540}">
      <dgm:prSet/>
      <dgm:spPr/>
      <dgm:t>
        <a:bodyPr/>
        <a:lstStyle/>
        <a:p>
          <a:endParaRPr lang="en-US"/>
        </a:p>
      </dgm:t>
    </dgm:pt>
    <dgm:pt modelId="{47B457F4-CD79-44D7-9430-0632C00FE43D}" type="sibTrans" cxnId="{1658743E-55AB-488C-8182-4CC4BF57A540}">
      <dgm:prSet/>
      <dgm:spPr/>
      <dgm:t>
        <a:bodyPr/>
        <a:lstStyle/>
        <a:p>
          <a:endParaRPr lang="en-US"/>
        </a:p>
      </dgm:t>
    </dgm:pt>
    <dgm:pt modelId="{5EF262BC-25AE-4D61-9A51-108C36AB229D}">
      <dgm:prSet/>
      <dgm:spPr/>
      <dgm:t>
        <a:bodyPr/>
        <a:lstStyle/>
        <a:p>
          <a:r>
            <a:rPr lang="en-US" dirty="0" smtClean="0"/>
            <a:t>Validation</a:t>
          </a:r>
          <a:endParaRPr lang="en-US" dirty="0"/>
        </a:p>
      </dgm:t>
    </dgm:pt>
    <dgm:pt modelId="{2D1A1A55-27B1-4AE2-A51C-012048F2A5C7}" type="parTrans" cxnId="{73043B21-B1DC-4E6B-80C0-1F2E56AB5E52}">
      <dgm:prSet/>
      <dgm:spPr/>
      <dgm:t>
        <a:bodyPr/>
        <a:lstStyle/>
        <a:p>
          <a:endParaRPr lang="en-US"/>
        </a:p>
      </dgm:t>
    </dgm:pt>
    <dgm:pt modelId="{3A9086A7-F7FD-4C4D-8FE0-BD4ED0E8600C}" type="sibTrans" cxnId="{73043B21-B1DC-4E6B-80C0-1F2E56AB5E52}">
      <dgm:prSet/>
      <dgm:spPr/>
      <dgm:t>
        <a:bodyPr/>
        <a:lstStyle/>
        <a:p>
          <a:endParaRPr lang="en-US"/>
        </a:p>
      </dgm:t>
    </dgm:pt>
    <dgm:pt modelId="{C730EF28-92C0-472A-AC85-16392925DCCB}">
      <dgm:prSet/>
      <dgm:spPr/>
      <dgm:t>
        <a:bodyPr/>
        <a:lstStyle/>
        <a:p>
          <a:r>
            <a:rPr lang="en-US" dirty="0" smtClean="0"/>
            <a:t>Development</a:t>
          </a:r>
          <a:endParaRPr lang="en-US" dirty="0"/>
        </a:p>
      </dgm:t>
    </dgm:pt>
    <dgm:pt modelId="{F4D32DE9-BBFA-427D-9FFF-394ADD5F7219}" type="parTrans" cxnId="{F06240E3-86C9-41A2-96AE-A6A5DB725F8D}">
      <dgm:prSet/>
      <dgm:spPr/>
      <dgm:t>
        <a:bodyPr/>
        <a:lstStyle/>
        <a:p>
          <a:endParaRPr lang="en-US"/>
        </a:p>
      </dgm:t>
    </dgm:pt>
    <dgm:pt modelId="{5FD805AE-840B-46A7-8185-50B1E493B514}" type="sibTrans" cxnId="{F06240E3-86C9-41A2-96AE-A6A5DB725F8D}">
      <dgm:prSet/>
      <dgm:spPr/>
      <dgm:t>
        <a:bodyPr/>
        <a:lstStyle/>
        <a:p>
          <a:endParaRPr lang="en-US"/>
        </a:p>
      </dgm:t>
    </dgm:pt>
    <dgm:pt modelId="{D07591B6-1EC1-435B-9AD7-03505F447004}">
      <dgm:prSet/>
      <dgm:spPr/>
      <dgm:t>
        <a:bodyPr/>
        <a:lstStyle/>
        <a:p>
          <a:r>
            <a:rPr lang="en-US" dirty="0" smtClean="0"/>
            <a:t>Release</a:t>
          </a:r>
          <a:endParaRPr lang="en-US" dirty="0"/>
        </a:p>
      </dgm:t>
    </dgm:pt>
    <dgm:pt modelId="{BAE9D3A3-3A85-4D92-ADED-044841048A3F}" type="parTrans" cxnId="{0CEAEC5B-E609-4157-8DEB-593FB83989C2}">
      <dgm:prSet/>
      <dgm:spPr/>
      <dgm:t>
        <a:bodyPr/>
        <a:lstStyle/>
        <a:p>
          <a:endParaRPr lang="en-US"/>
        </a:p>
      </dgm:t>
    </dgm:pt>
    <dgm:pt modelId="{1FF6E0D1-3DEA-4CC2-8781-FB65336714D7}" type="sibTrans" cxnId="{0CEAEC5B-E609-4157-8DEB-593FB83989C2}">
      <dgm:prSet/>
      <dgm:spPr/>
      <dgm:t>
        <a:bodyPr/>
        <a:lstStyle/>
        <a:p>
          <a:endParaRPr lang="en-US"/>
        </a:p>
      </dgm:t>
    </dgm:pt>
    <dgm:pt modelId="{D46830D8-D66A-4836-ACAD-FA9D300B5131}">
      <dgm:prSet/>
      <dgm:spPr/>
      <dgm:t>
        <a:bodyPr/>
        <a:lstStyle/>
        <a:p>
          <a:r>
            <a:rPr lang="en-US" dirty="0" smtClean="0"/>
            <a:t>Artifacts knowledge is volatile</a:t>
          </a:r>
          <a:endParaRPr lang="en-US" dirty="0"/>
        </a:p>
      </dgm:t>
    </dgm:pt>
    <dgm:pt modelId="{1A813F9F-AEF8-4555-BFE9-2AB51F83C6BB}" type="parTrans" cxnId="{CEB6EC3B-1A2B-4C0D-9C30-F9297ED8147F}">
      <dgm:prSet/>
      <dgm:spPr/>
      <dgm:t>
        <a:bodyPr/>
        <a:lstStyle/>
        <a:p>
          <a:endParaRPr lang="en-US"/>
        </a:p>
      </dgm:t>
    </dgm:pt>
    <dgm:pt modelId="{E4FAED16-C6B0-4208-90EE-553AEEC74B6A}" type="sibTrans" cxnId="{CEB6EC3B-1A2B-4C0D-9C30-F9297ED8147F}">
      <dgm:prSet/>
      <dgm:spPr/>
      <dgm:t>
        <a:bodyPr/>
        <a:lstStyle/>
        <a:p>
          <a:endParaRPr lang="en-US"/>
        </a:p>
      </dgm:t>
    </dgm:pt>
    <dgm:pt modelId="{BCA363ED-8FDD-4481-84E4-46E4FCB58BA7}">
      <dgm:prSet/>
      <dgm:spPr/>
      <dgm:t>
        <a:bodyPr/>
        <a:lstStyle/>
        <a:p>
          <a:r>
            <a:rPr lang="en-US" dirty="0" smtClean="0"/>
            <a:t>Quality</a:t>
          </a:r>
          <a:endParaRPr lang="en-US" dirty="0"/>
        </a:p>
      </dgm:t>
    </dgm:pt>
    <dgm:pt modelId="{E7266701-85FE-48F2-A04B-390848C0B993}" type="parTrans" cxnId="{2B19D4DA-5FFC-4BBA-9F89-FD8ACE9A6F28}">
      <dgm:prSet/>
      <dgm:spPr/>
      <dgm:t>
        <a:bodyPr/>
        <a:lstStyle/>
        <a:p>
          <a:endParaRPr lang="en-US"/>
        </a:p>
      </dgm:t>
    </dgm:pt>
    <dgm:pt modelId="{7227D52C-46FE-4492-B882-8DD619A050FA}" type="sibTrans" cxnId="{2B19D4DA-5FFC-4BBA-9F89-FD8ACE9A6F28}">
      <dgm:prSet/>
      <dgm:spPr/>
      <dgm:t>
        <a:bodyPr/>
        <a:lstStyle/>
        <a:p>
          <a:endParaRPr lang="en-US"/>
        </a:p>
      </dgm:t>
    </dgm:pt>
    <dgm:pt modelId="{C1F95457-0E13-4C00-AF3F-5279185B3005}" type="pres">
      <dgm:prSet presAssocID="{571CC073-B4EA-454E-8A5E-FC001A76EABC}" presName="Name0" presStyleCnt="0">
        <dgm:presLayoutVars>
          <dgm:chMax val="7"/>
          <dgm:chPref val="7"/>
          <dgm:dir/>
        </dgm:presLayoutVars>
      </dgm:prSet>
      <dgm:spPr/>
      <dgm:t>
        <a:bodyPr/>
        <a:lstStyle/>
        <a:p>
          <a:endParaRPr lang="en-US"/>
        </a:p>
      </dgm:t>
    </dgm:pt>
    <dgm:pt modelId="{4208A881-E163-4E2D-843D-3E50A7960126}" type="pres">
      <dgm:prSet presAssocID="{571CC073-B4EA-454E-8A5E-FC001A76EABC}" presName="Name1" presStyleCnt="0"/>
      <dgm:spPr/>
    </dgm:pt>
    <dgm:pt modelId="{18DFAB4C-927C-4D8E-B963-160FBB72A981}" type="pres">
      <dgm:prSet presAssocID="{571CC073-B4EA-454E-8A5E-FC001A76EABC}" presName="cycle" presStyleCnt="0"/>
      <dgm:spPr/>
    </dgm:pt>
    <dgm:pt modelId="{D7A136A3-59C3-4E7B-B46A-5EBCE8A4078B}" type="pres">
      <dgm:prSet presAssocID="{571CC073-B4EA-454E-8A5E-FC001A76EABC}" presName="srcNode" presStyleLbl="node1" presStyleIdx="0" presStyleCnt="2"/>
      <dgm:spPr/>
    </dgm:pt>
    <dgm:pt modelId="{84E162AD-861D-4555-B043-F79679CCDBDA}" type="pres">
      <dgm:prSet presAssocID="{571CC073-B4EA-454E-8A5E-FC001A76EABC}" presName="conn" presStyleLbl="parChTrans1D2" presStyleIdx="0" presStyleCnt="1"/>
      <dgm:spPr/>
      <dgm:t>
        <a:bodyPr/>
        <a:lstStyle/>
        <a:p>
          <a:endParaRPr lang="en-US"/>
        </a:p>
      </dgm:t>
    </dgm:pt>
    <dgm:pt modelId="{0CC9D516-AF50-449F-94BB-47477852AD53}" type="pres">
      <dgm:prSet presAssocID="{571CC073-B4EA-454E-8A5E-FC001A76EABC}" presName="extraNode" presStyleLbl="node1" presStyleIdx="0" presStyleCnt="2"/>
      <dgm:spPr/>
    </dgm:pt>
    <dgm:pt modelId="{44A52C95-0F8F-4D9A-AFA3-B197DFE13F6B}" type="pres">
      <dgm:prSet presAssocID="{571CC073-B4EA-454E-8A5E-FC001A76EABC}" presName="dstNode" presStyleLbl="node1" presStyleIdx="0" presStyleCnt="2"/>
      <dgm:spPr/>
    </dgm:pt>
    <dgm:pt modelId="{49CFC17E-D450-465A-97EF-D44067282752}" type="pres">
      <dgm:prSet presAssocID="{17725E98-C6BD-4860-A874-2E64BB58359D}" presName="text_1" presStyleLbl="node1" presStyleIdx="0" presStyleCnt="2">
        <dgm:presLayoutVars>
          <dgm:bulletEnabled val="1"/>
        </dgm:presLayoutVars>
      </dgm:prSet>
      <dgm:spPr/>
      <dgm:t>
        <a:bodyPr/>
        <a:lstStyle/>
        <a:p>
          <a:endParaRPr lang="en-US"/>
        </a:p>
      </dgm:t>
    </dgm:pt>
    <dgm:pt modelId="{1C9E9983-F22C-4E43-8776-FE0595F5505E}" type="pres">
      <dgm:prSet presAssocID="{17725E98-C6BD-4860-A874-2E64BB58359D}" presName="accent_1" presStyleCnt="0"/>
      <dgm:spPr/>
    </dgm:pt>
    <dgm:pt modelId="{188AE7E5-E319-4A28-BF20-BDF1B8C273D2}" type="pres">
      <dgm:prSet presAssocID="{17725E98-C6BD-4860-A874-2E64BB58359D}" presName="accentRepeatNode" presStyleLbl="solidFgAcc1" presStyleIdx="0" presStyleCnt="2"/>
      <dgm:spPr/>
    </dgm:pt>
    <dgm:pt modelId="{5A033FFA-1CFC-449D-A644-FDC761C0B9A7}" type="pres">
      <dgm:prSet presAssocID="{5EF262BC-25AE-4D61-9A51-108C36AB229D}" presName="text_2" presStyleLbl="node1" presStyleIdx="1" presStyleCnt="2">
        <dgm:presLayoutVars>
          <dgm:bulletEnabled val="1"/>
        </dgm:presLayoutVars>
      </dgm:prSet>
      <dgm:spPr/>
      <dgm:t>
        <a:bodyPr/>
        <a:lstStyle/>
        <a:p>
          <a:endParaRPr lang="en-US"/>
        </a:p>
      </dgm:t>
    </dgm:pt>
    <dgm:pt modelId="{F956D9A5-434E-4C8A-9067-B1FDC89C5740}" type="pres">
      <dgm:prSet presAssocID="{5EF262BC-25AE-4D61-9A51-108C36AB229D}" presName="accent_2" presStyleCnt="0"/>
      <dgm:spPr/>
    </dgm:pt>
    <dgm:pt modelId="{36CE1060-DBB5-4F88-840D-5ECD115ACB79}" type="pres">
      <dgm:prSet presAssocID="{5EF262BC-25AE-4D61-9A51-108C36AB229D}" presName="accentRepeatNode" presStyleLbl="solidFgAcc1" presStyleIdx="1" presStyleCnt="2"/>
      <dgm:spPr/>
    </dgm:pt>
  </dgm:ptLst>
  <dgm:cxnLst>
    <dgm:cxn modelId="{CEB6EC3B-1A2B-4C0D-9C30-F9297ED8147F}" srcId="{17725E98-C6BD-4860-A874-2E64BB58359D}" destId="{D46830D8-D66A-4836-ACAD-FA9D300B5131}" srcOrd="1" destOrd="0" parTransId="{1A813F9F-AEF8-4555-BFE9-2AB51F83C6BB}" sibTransId="{E4FAED16-C6B0-4208-90EE-553AEEC74B6A}"/>
    <dgm:cxn modelId="{73043B21-B1DC-4E6B-80C0-1F2E56AB5E52}" srcId="{571CC073-B4EA-454E-8A5E-FC001A76EABC}" destId="{5EF262BC-25AE-4D61-9A51-108C36AB229D}" srcOrd="1" destOrd="0" parTransId="{2D1A1A55-27B1-4AE2-A51C-012048F2A5C7}" sibTransId="{3A9086A7-F7FD-4C4D-8FE0-BD4ED0E8600C}"/>
    <dgm:cxn modelId="{1658743E-55AB-488C-8182-4CC4BF57A540}" srcId="{571CC073-B4EA-454E-8A5E-FC001A76EABC}" destId="{17725E98-C6BD-4860-A874-2E64BB58359D}" srcOrd="0" destOrd="0" parTransId="{54BF6646-3649-4806-BB80-76FF77455F9E}" sibTransId="{47B457F4-CD79-44D7-9430-0632C00FE43D}"/>
    <dgm:cxn modelId="{3002236E-CAAD-40A9-89B8-EE03C51A9E6E}" type="presOf" srcId="{BCA363ED-8FDD-4481-84E4-46E4FCB58BA7}" destId="{5A033FFA-1CFC-449D-A644-FDC761C0B9A7}" srcOrd="0" destOrd="2" presId="urn:microsoft.com/office/officeart/2008/layout/VerticalCurvedList"/>
    <dgm:cxn modelId="{BF8E5A27-E862-42A8-B145-1D779129DB9A}" type="presOf" srcId="{571CC073-B4EA-454E-8A5E-FC001A76EABC}" destId="{C1F95457-0E13-4C00-AF3F-5279185B3005}" srcOrd="0" destOrd="0" presId="urn:microsoft.com/office/officeart/2008/layout/VerticalCurvedList"/>
    <dgm:cxn modelId="{7DC93165-0635-4873-A087-6655A227A5B7}" type="presOf" srcId="{D46830D8-D66A-4836-ACAD-FA9D300B5131}" destId="{49CFC17E-D450-465A-97EF-D44067282752}" srcOrd="0" destOrd="2" presId="urn:microsoft.com/office/officeart/2008/layout/VerticalCurvedList"/>
    <dgm:cxn modelId="{2B19D4DA-5FFC-4BBA-9F89-FD8ACE9A6F28}" srcId="{5EF262BC-25AE-4D61-9A51-108C36AB229D}" destId="{BCA363ED-8FDD-4481-84E4-46E4FCB58BA7}" srcOrd="1" destOrd="0" parTransId="{E7266701-85FE-48F2-A04B-390848C0B993}" sibTransId="{7227D52C-46FE-4492-B882-8DD619A050FA}"/>
    <dgm:cxn modelId="{6E415BB6-242E-4B76-9F5E-D7C8DBF8B3D7}" type="presOf" srcId="{5EF262BC-25AE-4D61-9A51-108C36AB229D}" destId="{5A033FFA-1CFC-449D-A644-FDC761C0B9A7}" srcOrd="0" destOrd="0" presId="urn:microsoft.com/office/officeart/2008/layout/VerticalCurvedList"/>
    <dgm:cxn modelId="{47FD0266-4EC9-421E-BB87-33B9C7DC1B3A}" type="presOf" srcId="{C730EF28-92C0-472A-AC85-16392925DCCB}" destId="{49CFC17E-D450-465A-97EF-D44067282752}" srcOrd="0" destOrd="1" presId="urn:microsoft.com/office/officeart/2008/layout/VerticalCurvedList"/>
    <dgm:cxn modelId="{0CEAEC5B-E609-4157-8DEB-593FB83989C2}" srcId="{5EF262BC-25AE-4D61-9A51-108C36AB229D}" destId="{D07591B6-1EC1-435B-9AD7-03505F447004}" srcOrd="0" destOrd="0" parTransId="{BAE9D3A3-3A85-4D92-ADED-044841048A3F}" sibTransId="{1FF6E0D1-3DEA-4CC2-8781-FB65336714D7}"/>
    <dgm:cxn modelId="{F06240E3-86C9-41A2-96AE-A6A5DB725F8D}" srcId="{17725E98-C6BD-4860-A874-2E64BB58359D}" destId="{C730EF28-92C0-472A-AC85-16392925DCCB}" srcOrd="0" destOrd="0" parTransId="{F4D32DE9-BBFA-427D-9FFF-394ADD5F7219}" sibTransId="{5FD805AE-840B-46A7-8185-50B1E493B514}"/>
    <dgm:cxn modelId="{7929BB0B-EE9F-43E7-854B-64E269404316}" type="presOf" srcId="{17725E98-C6BD-4860-A874-2E64BB58359D}" destId="{49CFC17E-D450-465A-97EF-D44067282752}" srcOrd="0" destOrd="0" presId="urn:microsoft.com/office/officeart/2008/layout/VerticalCurvedList"/>
    <dgm:cxn modelId="{3638B98F-8BDF-48F7-8637-75C7B92D7977}" type="presOf" srcId="{5FD805AE-840B-46A7-8185-50B1E493B514}" destId="{84E162AD-861D-4555-B043-F79679CCDBDA}" srcOrd="0" destOrd="0" presId="urn:microsoft.com/office/officeart/2008/layout/VerticalCurvedList"/>
    <dgm:cxn modelId="{7383E1C7-1523-4656-B060-1E8BE88E438B}" type="presOf" srcId="{D07591B6-1EC1-435B-9AD7-03505F447004}" destId="{5A033FFA-1CFC-449D-A644-FDC761C0B9A7}" srcOrd="0" destOrd="1" presId="urn:microsoft.com/office/officeart/2008/layout/VerticalCurvedList"/>
    <dgm:cxn modelId="{370A435E-2F08-47FE-860A-ED9E63062465}" type="presParOf" srcId="{C1F95457-0E13-4C00-AF3F-5279185B3005}" destId="{4208A881-E163-4E2D-843D-3E50A7960126}" srcOrd="0" destOrd="0" presId="urn:microsoft.com/office/officeart/2008/layout/VerticalCurvedList"/>
    <dgm:cxn modelId="{4EFF03B7-11BF-4041-8153-410FC5D06903}" type="presParOf" srcId="{4208A881-E163-4E2D-843D-3E50A7960126}" destId="{18DFAB4C-927C-4D8E-B963-160FBB72A981}" srcOrd="0" destOrd="0" presId="urn:microsoft.com/office/officeart/2008/layout/VerticalCurvedList"/>
    <dgm:cxn modelId="{66C673DF-B97E-4B63-877D-1BE5B49F68DB}" type="presParOf" srcId="{18DFAB4C-927C-4D8E-B963-160FBB72A981}" destId="{D7A136A3-59C3-4E7B-B46A-5EBCE8A4078B}" srcOrd="0" destOrd="0" presId="urn:microsoft.com/office/officeart/2008/layout/VerticalCurvedList"/>
    <dgm:cxn modelId="{5EA4AE42-617B-4663-9BC9-D4C8284D03B2}" type="presParOf" srcId="{18DFAB4C-927C-4D8E-B963-160FBB72A981}" destId="{84E162AD-861D-4555-B043-F79679CCDBDA}" srcOrd="1" destOrd="0" presId="urn:microsoft.com/office/officeart/2008/layout/VerticalCurvedList"/>
    <dgm:cxn modelId="{24C85E95-AD78-45B6-AE8D-9FDC053482A4}" type="presParOf" srcId="{18DFAB4C-927C-4D8E-B963-160FBB72A981}" destId="{0CC9D516-AF50-449F-94BB-47477852AD53}" srcOrd="2" destOrd="0" presId="urn:microsoft.com/office/officeart/2008/layout/VerticalCurvedList"/>
    <dgm:cxn modelId="{819DCAA5-E711-4E3C-818A-D58402617CF4}" type="presParOf" srcId="{18DFAB4C-927C-4D8E-B963-160FBB72A981}" destId="{44A52C95-0F8F-4D9A-AFA3-B197DFE13F6B}" srcOrd="3" destOrd="0" presId="urn:microsoft.com/office/officeart/2008/layout/VerticalCurvedList"/>
    <dgm:cxn modelId="{C01E2B31-4A1C-463C-A1F8-DF132C0E3CB4}" type="presParOf" srcId="{4208A881-E163-4E2D-843D-3E50A7960126}" destId="{49CFC17E-D450-465A-97EF-D44067282752}" srcOrd="1" destOrd="0" presId="urn:microsoft.com/office/officeart/2008/layout/VerticalCurvedList"/>
    <dgm:cxn modelId="{9B5099CA-7861-4821-BB9F-987D6986936F}" type="presParOf" srcId="{4208A881-E163-4E2D-843D-3E50A7960126}" destId="{1C9E9983-F22C-4E43-8776-FE0595F5505E}" srcOrd="2" destOrd="0" presId="urn:microsoft.com/office/officeart/2008/layout/VerticalCurvedList"/>
    <dgm:cxn modelId="{F70FF3E6-BFE4-4CA8-85DD-5C3772C78888}" type="presParOf" srcId="{1C9E9983-F22C-4E43-8776-FE0595F5505E}" destId="{188AE7E5-E319-4A28-BF20-BDF1B8C273D2}" srcOrd="0" destOrd="0" presId="urn:microsoft.com/office/officeart/2008/layout/VerticalCurvedList"/>
    <dgm:cxn modelId="{C585F746-1F7A-44D8-92EE-8CE0B4AEC939}" type="presParOf" srcId="{4208A881-E163-4E2D-843D-3E50A7960126}" destId="{5A033FFA-1CFC-449D-A644-FDC761C0B9A7}" srcOrd="3" destOrd="0" presId="urn:microsoft.com/office/officeart/2008/layout/VerticalCurvedList"/>
    <dgm:cxn modelId="{135F46EB-4B3B-4CCF-AA1B-25DD8276579D}" type="presParOf" srcId="{4208A881-E163-4E2D-843D-3E50A7960126}" destId="{F956D9A5-434E-4C8A-9067-B1FDC89C5740}" srcOrd="4" destOrd="0" presId="urn:microsoft.com/office/officeart/2008/layout/VerticalCurvedList"/>
    <dgm:cxn modelId="{175CEB7C-8306-44FB-8F1E-B589E7B82EDB}" type="presParOf" srcId="{F956D9A5-434E-4C8A-9067-B1FDC89C5740}" destId="{36CE1060-DBB5-4F88-840D-5ECD115ACB79}"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71CC073-B4EA-454E-8A5E-FC001A76EABC}"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US"/>
        </a:p>
      </dgm:t>
    </dgm:pt>
    <dgm:pt modelId="{17725E98-C6BD-4860-A874-2E64BB58359D}">
      <dgm:prSet/>
      <dgm:spPr/>
      <dgm:t>
        <a:bodyPr/>
        <a:lstStyle/>
        <a:p>
          <a:r>
            <a:rPr lang="en-US" dirty="0" smtClean="0"/>
            <a:t>Internal validation of </a:t>
          </a:r>
          <a:r>
            <a:rPr lang="en-US" dirty="0" err="1" smtClean="0"/>
            <a:t>ModelWriter</a:t>
          </a:r>
          <a:r>
            <a:rPr lang="en-US" dirty="0" smtClean="0"/>
            <a:t> approach</a:t>
          </a:r>
          <a:endParaRPr lang="en-US" dirty="0"/>
        </a:p>
      </dgm:t>
    </dgm:pt>
    <dgm:pt modelId="{54BF6646-3649-4806-BB80-76FF77455F9E}" type="parTrans" cxnId="{1658743E-55AB-488C-8182-4CC4BF57A540}">
      <dgm:prSet/>
      <dgm:spPr/>
      <dgm:t>
        <a:bodyPr/>
        <a:lstStyle/>
        <a:p>
          <a:endParaRPr lang="en-US"/>
        </a:p>
      </dgm:t>
    </dgm:pt>
    <dgm:pt modelId="{47B457F4-CD79-44D7-9430-0632C00FE43D}" type="sibTrans" cxnId="{1658743E-55AB-488C-8182-4CC4BF57A540}">
      <dgm:prSet/>
      <dgm:spPr/>
      <dgm:t>
        <a:bodyPr/>
        <a:lstStyle/>
        <a:p>
          <a:endParaRPr lang="en-US"/>
        </a:p>
      </dgm:t>
    </dgm:pt>
    <dgm:pt modelId="{426D0758-8884-45FE-80C5-75B67C84F784}">
      <dgm:prSet/>
      <dgm:spPr/>
      <dgm:t>
        <a:bodyPr/>
        <a:lstStyle/>
        <a:p>
          <a:r>
            <a:rPr lang="en-US" dirty="0" smtClean="0"/>
            <a:t>Contribute to Intent</a:t>
          </a:r>
          <a:endParaRPr lang="en-US" dirty="0"/>
        </a:p>
      </dgm:t>
    </dgm:pt>
    <dgm:pt modelId="{167EF0B3-1D33-483D-B278-4EE8739EE753}" type="parTrans" cxnId="{33B8CB43-BA44-47F4-A026-50FCEB6BD29A}">
      <dgm:prSet/>
      <dgm:spPr/>
    </dgm:pt>
    <dgm:pt modelId="{1D3C485D-DCCE-4BEB-8D36-C65D02AC0C1E}" type="sibTrans" cxnId="{33B8CB43-BA44-47F4-A026-50FCEB6BD29A}">
      <dgm:prSet/>
      <dgm:spPr/>
    </dgm:pt>
    <dgm:pt modelId="{3A0529C2-690B-48AE-92C5-94CA0332699F}">
      <dgm:prSet/>
      <dgm:spPr/>
      <dgm:t>
        <a:bodyPr/>
        <a:lstStyle/>
        <a:p>
          <a:r>
            <a:rPr lang="en-US" dirty="0" smtClean="0"/>
            <a:t>Mapping tooling</a:t>
          </a:r>
        </a:p>
      </dgm:t>
    </dgm:pt>
    <dgm:pt modelId="{99530AB4-6BE0-4C42-9114-11631B69F01B}" type="parTrans" cxnId="{84667A8A-67DC-4DA8-BA44-343D0BD24867}">
      <dgm:prSet/>
      <dgm:spPr/>
    </dgm:pt>
    <dgm:pt modelId="{DB531F80-E0B2-428D-866E-0B54242930D6}" type="sibTrans" cxnId="{84667A8A-67DC-4DA8-BA44-343D0BD24867}">
      <dgm:prSet/>
      <dgm:spPr/>
    </dgm:pt>
    <dgm:pt modelId="{7EF6EB4A-3C6C-4B60-B6BA-A89086AD6C86}">
      <dgm:prSet/>
      <dgm:spPr/>
      <dgm:t>
        <a:bodyPr/>
        <a:lstStyle/>
        <a:p>
          <a:r>
            <a:rPr lang="en-US" dirty="0" smtClean="0"/>
            <a:t>Live validation feedback</a:t>
          </a:r>
        </a:p>
      </dgm:t>
    </dgm:pt>
    <dgm:pt modelId="{9D223808-1C1D-47EB-BF24-496F9269DA1D}" type="parTrans" cxnId="{43BF8CBB-4B2D-475E-928F-7AC39AEF69D0}">
      <dgm:prSet/>
      <dgm:spPr/>
    </dgm:pt>
    <dgm:pt modelId="{E33A7823-C5CE-4901-B40C-B0FA897CABDC}" type="sibTrans" cxnId="{43BF8CBB-4B2D-475E-928F-7AC39AEF69D0}">
      <dgm:prSet/>
      <dgm:spPr/>
    </dgm:pt>
    <dgm:pt modelId="{3F53B9CA-E4C7-426C-8188-D42E081D202C}">
      <dgm:prSet/>
      <dgm:spPr/>
      <dgm:t>
        <a:bodyPr/>
        <a:lstStyle/>
        <a:p>
          <a:r>
            <a:rPr lang="en-US" dirty="0" smtClean="0"/>
            <a:t>Batch validation</a:t>
          </a:r>
        </a:p>
      </dgm:t>
    </dgm:pt>
    <dgm:pt modelId="{26449E17-F0EC-4E32-BCEC-34DE20BA258A}" type="parTrans" cxnId="{F6AE3535-75D8-4D8E-965F-8B0DC5508FFB}">
      <dgm:prSet/>
      <dgm:spPr/>
    </dgm:pt>
    <dgm:pt modelId="{97A82E4E-268A-4566-B625-2BB485E1C294}" type="sibTrans" cxnId="{F6AE3535-75D8-4D8E-965F-8B0DC5508FFB}">
      <dgm:prSet/>
      <dgm:spPr/>
    </dgm:pt>
    <dgm:pt modelId="{DEE336C4-1DB4-4ADA-B25B-AF8093E6F9C4}">
      <dgm:prSet/>
      <dgm:spPr/>
      <dgm:t>
        <a:bodyPr/>
        <a:lstStyle/>
        <a:p>
          <a:r>
            <a:rPr lang="en-US" dirty="0" smtClean="0"/>
            <a:t>Fixing assistance</a:t>
          </a:r>
        </a:p>
      </dgm:t>
    </dgm:pt>
    <dgm:pt modelId="{832AD399-BA02-491A-AB8C-3644B76D26D0}" type="parTrans" cxnId="{2D4CCE30-4009-44FC-918B-235BF11C6D3E}">
      <dgm:prSet/>
      <dgm:spPr/>
    </dgm:pt>
    <dgm:pt modelId="{A2524598-39CE-4374-96A9-AF2A50291501}" type="sibTrans" cxnId="{2D4CCE30-4009-44FC-918B-235BF11C6D3E}">
      <dgm:prSet/>
      <dgm:spPr/>
    </dgm:pt>
    <dgm:pt modelId="{C1F95457-0E13-4C00-AF3F-5279185B3005}" type="pres">
      <dgm:prSet presAssocID="{571CC073-B4EA-454E-8A5E-FC001A76EABC}" presName="Name0" presStyleCnt="0">
        <dgm:presLayoutVars>
          <dgm:chMax val="7"/>
          <dgm:chPref val="7"/>
          <dgm:dir/>
        </dgm:presLayoutVars>
      </dgm:prSet>
      <dgm:spPr/>
      <dgm:t>
        <a:bodyPr/>
        <a:lstStyle/>
        <a:p>
          <a:endParaRPr lang="en-US"/>
        </a:p>
      </dgm:t>
    </dgm:pt>
    <dgm:pt modelId="{4208A881-E163-4E2D-843D-3E50A7960126}" type="pres">
      <dgm:prSet presAssocID="{571CC073-B4EA-454E-8A5E-FC001A76EABC}" presName="Name1" presStyleCnt="0"/>
      <dgm:spPr/>
    </dgm:pt>
    <dgm:pt modelId="{18DFAB4C-927C-4D8E-B963-160FBB72A981}" type="pres">
      <dgm:prSet presAssocID="{571CC073-B4EA-454E-8A5E-FC001A76EABC}" presName="cycle" presStyleCnt="0"/>
      <dgm:spPr/>
    </dgm:pt>
    <dgm:pt modelId="{D7A136A3-59C3-4E7B-B46A-5EBCE8A4078B}" type="pres">
      <dgm:prSet presAssocID="{571CC073-B4EA-454E-8A5E-FC001A76EABC}" presName="srcNode" presStyleLbl="node1" presStyleIdx="0" presStyleCnt="6"/>
      <dgm:spPr/>
    </dgm:pt>
    <dgm:pt modelId="{84E162AD-861D-4555-B043-F79679CCDBDA}" type="pres">
      <dgm:prSet presAssocID="{571CC073-B4EA-454E-8A5E-FC001A76EABC}" presName="conn" presStyleLbl="parChTrans1D2" presStyleIdx="0" presStyleCnt="1"/>
      <dgm:spPr/>
      <dgm:t>
        <a:bodyPr/>
        <a:lstStyle/>
        <a:p>
          <a:endParaRPr lang="en-US"/>
        </a:p>
      </dgm:t>
    </dgm:pt>
    <dgm:pt modelId="{0CC9D516-AF50-449F-94BB-47477852AD53}" type="pres">
      <dgm:prSet presAssocID="{571CC073-B4EA-454E-8A5E-FC001A76EABC}" presName="extraNode" presStyleLbl="node1" presStyleIdx="0" presStyleCnt="6"/>
      <dgm:spPr/>
    </dgm:pt>
    <dgm:pt modelId="{44A52C95-0F8F-4D9A-AFA3-B197DFE13F6B}" type="pres">
      <dgm:prSet presAssocID="{571CC073-B4EA-454E-8A5E-FC001A76EABC}" presName="dstNode" presStyleLbl="node1" presStyleIdx="0" presStyleCnt="6"/>
      <dgm:spPr/>
    </dgm:pt>
    <dgm:pt modelId="{70FEF15B-A28E-4491-AE72-E180EBB7644A}" type="pres">
      <dgm:prSet presAssocID="{3A0529C2-690B-48AE-92C5-94CA0332699F}" presName="text_1" presStyleLbl="node1" presStyleIdx="0" presStyleCnt="6">
        <dgm:presLayoutVars>
          <dgm:bulletEnabled val="1"/>
        </dgm:presLayoutVars>
      </dgm:prSet>
      <dgm:spPr/>
      <dgm:t>
        <a:bodyPr/>
        <a:lstStyle/>
        <a:p>
          <a:endParaRPr lang="en-US"/>
        </a:p>
      </dgm:t>
    </dgm:pt>
    <dgm:pt modelId="{487CEEE8-C22E-4D9E-A4A3-793A336C6FEC}" type="pres">
      <dgm:prSet presAssocID="{3A0529C2-690B-48AE-92C5-94CA0332699F}" presName="accent_1" presStyleCnt="0"/>
      <dgm:spPr/>
    </dgm:pt>
    <dgm:pt modelId="{9BC8E43E-AAA3-4672-BE77-42B7727AE6F0}" type="pres">
      <dgm:prSet presAssocID="{3A0529C2-690B-48AE-92C5-94CA0332699F}" presName="accentRepeatNode" presStyleLbl="solidFgAcc1" presStyleIdx="0" presStyleCnt="6"/>
      <dgm:spPr/>
    </dgm:pt>
    <dgm:pt modelId="{FA08CDE5-D5E0-451E-ADF0-BE974343CEB5}" type="pres">
      <dgm:prSet presAssocID="{7EF6EB4A-3C6C-4B60-B6BA-A89086AD6C86}" presName="text_2" presStyleLbl="node1" presStyleIdx="1" presStyleCnt="6">
        <dgm:presLayoutVars>
          <dgm:bulletEnabled val="1"/>
        </dgm:presLayoutVars>
      </dgm:prSet>
      <dgm:spPr/>
      <dgm:t>
        <a:bodyPr/>
        <a:lstStyle/>
        <a:p>
          <a:endParaRPr lang="en-US"/>
        </a:p>
      </dgm:t>
    </dgm:pt>
    <dgm:pt modelId="{BE5B5BD8-EC83-4F8A-9130-E39A89730870}" type="pres">
      <dgm:prSet presAssocID="{7EF6EB4A-3C6C-4B60-B6BA-A89086AD6C86}" presName="accent_2" presStyleCnt="0"/>
      <dgm:spPr/>
    </dgm:pt>
    <dgm:pt modelId="{8F1D5923-22FA-4A75-892A-38B1F721652C}" type="pres">
      <dgm:prSet presAssocID="{7EF6EB4A-3C6C-4B60-B6BA-A89086AD6C86}" presName="accentRepeatNode" presStyleLbl="solidFgAcc1" presStyleIdx="1" presStyleCnt="6"/>
      <dgm:spPr/>
    </dgm:pt>
    <dgm:pt modelId="{C70050F6-D559-47CD-AE7F-1A3B6DC3E13D}" type="pres">
      <dgm:prSet presAssocID="{DEE336C4-1DB4-4ADA-B25B-AF8093E6F9C4}" presName="text_3" presStyleLbl="node1" presStyleIdx="2" presStyleCnt="6">
        <dgm:presLayoutVars>
          <dgm:bulletEnabled val="1"/>
        </dgm:presLayoutVars>
      </dgm:prSet>
      <dgm:spPr/>
      <dgm:t>
        <a:bodyPr/>
        <a:lstStyle/>
        <a:p>
          <a:endParaRPr lang="en-US"/>
        </a:p>
      </dgm:t>
    </dgm:pt>
    <dgm:pt modelId="{7869653A-49BD-44C8-A8D0-A7EBCFBBD37E}" type="pres">
      <dgm:prSet presAssocID="{DEE336C4-1DB4-4ADA-B25B-AF8093E6F9C4}" presName="accent_3" presStyleCnt="0"/>
      <dgm:spPr/>
    </dgm:pt>
    <dgm:pt modelId="{A2128069-D53B-4253-A158-C0A86314D57D}" type="pres">
      <dgm:prSet presAssocID="{DEE336C4-1DB4-4ADA-B25B-AF8093E6F9C4}" presName="accentRepeatNode" presStyleLbl="solidFgAcc1" presStyleIdx="2" presStyleCnt="6"/>
      <dgm:spPr/>
    </dgm:pt>
    <dgm:pt modelId="{BC35D876-8F7D-407A-90E2-FD9D31C4E004}" type="pres">
      <dgm:prSet presAssocID="{3F53B9CA-E4C7-426C-8188-D42E081D202C}" presName="text_4" presStyleLbl="node1" presStyleIdx="3" presStyleCnt="6">
        <dgm:presLayoutVars>
          <dgm:bulletEnabled val="1"/>
        </dgm:presLayoutVars>
      </dgm:prSet>
      <dgm:spPr/>
      <dgm:t>
        <a:bodyPr/>
        <a:lstStyle/>
        <a:p>
          <a:endParaRPr lang="en-US"/>
        </a:p>
      </dgm:t>
    </dgm:pt>
    <dgm:pt modelId="{B854C460-EEB5-4C59-99C1-7AEA2D28D41A}" type="pres">
      <dgm:prSet presAssocID="{3F53B9CA-E4C7-426C-8188-D42E081D202C}" presName="accent_4" presStyleCnt="0"/>
      <dgm:spPr/>
    </dgm:pt>
    <dgm:pt modelId="{85384665-0BF4-4D94-AD75-F5435566B7DD}" type="pres">
      <dgm:prSet presAssocID="{3F53B9CA-E4C7-426C-8188-D42E081D202C}" presName="accentRepeatNode" presStyleLbl="solidFgAcc1" presStyleIdx="3" presStyleCnt="6"/>
      <dgm:spPr/>
    </dgm:pt>
    <dgm:pt modelId="{A93A91EF-997C-421E-9420-03E3C07EACA2}" type="pres">
      <dgm:prSet presAssocID="{426D0758-8884-45FE-80C5-75B67C84F784}" presName="text_5" presStyleLbl="node1" presStyleIdx="4" presStyleCnt="6">
        <dgm:presLayoutVars>
          <dgm:bulletEnabled val="1"/>
        </dgm:presLayoutVars>
      </dgm:prSet>
      <dgm:spPr/>
      <dgm:t>
        <a:bodyPr/>
        <a:lstStyle/>
        <a:p>
          <a:endParaRPr lang="en-US"/>
        </a:p>
      </dgm:t>
    </dgm:pt>
    <dgm:pt modelId="{DF9E4A29-D1A2-4E8A-8DC6-4E2345340A55}" type="pres">
      <dgm:prSet presAssocID="{426D0758-8884-45FE-80C5-75B67C84F784}" presName="accent_5" presStyleCnt="0"/>
      <dgm:spPr/>
    </dgm:pt>
    <dgm:pt modelId="{34966344-6889-42C8-916F-7701A43D1F17}" type="pres">
      <dgm:prSet presAssocID="{426D0758-8884-45FE-80C5-75B67C84F784}" presName="accentRepeatNode" presStyleLbl="solidFgAcc1" presStyleIdx="4" presStyleCnt="6"/>
      <dgm:spPr/>
    </dgm:pt>
    <dgm:pt modelId="{7249490D-FBFE-4ED2-8766-81F6F51BB084}" type="pres">
      <dgm:prSet presAssocID="{17725E98-C6BD-4860-A874-2E64BB58359D}" presName="text_6" presStyleLbl="node1" presStyleIdx="5" presStyleCnt="6">
        <dgm:presLayoutVars>
          <dgm:bulletEnabled val="1"/>
        </dgm:presLayoutVars>
      </dgm:prSet>
      <dgm:spPr/>
      <dgm:t>
        <a:bodyPr/>
        <a:lstStyle/>
        <a:p>
          <a:endParaRPr lang="en-US"/>
        </a:p>
      </dgm:t>
    </dgm:pt>
    <dgm:pt modelId="{856F1A01-630E-4919-B556-B4B6FA8B0B25}" type="pres">
      <dgm:prSet presAssocID="{17725E98-C6BD-4860-A874-2E64BB58359D}" presName="accent_6" presStyleCnt="0"/>
      <dgm:spPr/>
    </dgm:pt>
    <dgm:pt modelId="{188AE7E5-E319-4A28-BF20-BDF1B8C273D2}" type="pres">
      <dgm:prSet presAssocID="{17725E98-C6BD-4860-A874-2E64BB58359D}" presName="accentRepeatNode" presStyleLbl="solidFgAcc1" presStyleIdx="5" presStyleCnt="6"/>
      <dgm:spPr/>
    </dgm:pt>
  </dgm:ptLst>
  <dgm:cxnLst>
    <dgm:cxn modelId="{7DF7A2A7-F274-431E-A9C5-77BCC7B859AB}" type="presOf" srcId="{426D0758-8884-45FE-80C5-75B67C84F784}" destId="{A93A91EF-997C-421E-9420-03E3C07EACA2}" srcOrd="0" destOrd="0" presId="urn:microsoft.com/office/officeart/2008/layout/VerticalCurvedList"/>
    <dgm:cxn modelId="{5AFD410E-97D9-4E6C-80EC-965DE7ABD375}" type="presOf" srcId="{571CC073-B4EA-454E-8A5E-FC001A76EABC}" destId="{C1F95457-0E13-4C00-AF3F-5279185B3005}" srcOrd="0" destOrd="0" presId="urn:microsoft.com/office/officeart/2008/layout/VerticalCurvedList"/>
    <dgm:cxn modelId="{F6FFBBA7-8067-4490-8722-11512B2913BF}" type="presOf" srcId="{DB531F80-E0B2-428D-866E-0B54242930D6}" destId="{84E162AD-861D-4555-B043-F79679CCDBDA}" srcOrd="0" destOrd="0" presId="urn:microsoft.com/office/officeart/2008/layout/VerticalCurvedList"/>
    <dgm:cxn modelId="{926D95DB-F94A-4DF1-B4BD-A5900A1DC3D9}" type="presOf" srcId="{3A0529C2-690B-48AE-92C5-94CA0332699F}" destId="{70FEF15B-A28E-4491-AE72-E180EBB7644A}" srcOrd="0" destOrd="0" presId="urn:microsoft.com/office/officeart/2008/layout/VerticalCurvedList"/>
    <dgm:cxn modelId="{43BF8CBB-4B2D-475E-928F-7AC39AEF69D0}" srcId="{571CC073-B4EA-454E-8A5E-FC001A76EABC}" destId="{7EF6EB4A-3C6C-4B60-B6BA-A89086AD6C86}" srcOrd="1" destOrd="0" parTransId="{9D223808-1C1D-47EB-BF24-496F9269DA1D}" sibTransId="{E33A7823-C5CE-4901-B40C-B0FA897CABDC}"/>
    <dgm:cxn modelId="{1658743E-55AB-488C-8182-4CC4BF57A540}" srcId="{571CC073-B4EA-454E-8A5E-FC001A76EABC}" destId="{17725E98-C6BD-4860-A874-2E64BB58359D}" srcOrd="5" destOrd="0" parTransId="{54BF6646-3649-4806-BB80-76FF77455F9E}" sibTransId="{47B457F4-CD79-44D7-9430-0632C00FE43D}"/>
    <dgm:cxn modelId="{F6AE3535-75D8-4D8E-965F-8B0DC5508FFB}" srcId="{571CC073-B4EA-454E-8A5E-FC001A76EABC}" destId="{3F53B9CA-E4C7-426C-8188-D42E081D202C}" srcOrd="3" destOrd="0" parTransId="{26449E17-F0EC-4E32-BCEC-34DE20BA258A}" sibTransId="{97A82E4E-268A-4566-B625-2BB485E1C294}"/>
    <dgm:cxn modelId="{2D4CCE30-4009-44FC-918B-235BF11C6D3E}" srcId="{571CC073-B4EA-454E-8A5E-FC001A76EABC}" destId="{DEE336C4-1DB4-4ADA-B25B-AF8093E6F9C4}" srcOrd="2" destOrd="0" parTransId="{832AD399-BA02-491A-AB8C-3644B76D26D0}" sibTransId="{A2524598-39CE-4374-96A9-AF2A50291501}"/>
    <dgm:cxn modelId="{F0EEDBD5-9BB9-439B-A782-229AFEEED932}" type="presOf" srcId="{7EF6EB4A-3C6C-4B60-B6BA-A89086AD6C86}" destId="{FA08CDE5-D5E0-451E-ADF0-BE974343CEB5}" srcOrd="0" destOrd="0" presId="urn:microsoft.com/office/officeart/2008/layout/VerticalCurvedList"/>
    <dgm:cxn modelId="{84667A8A-67DC-4DA8-BA44-343D0BD24867}" srcId="{571CC073-B4EA-454E-8A5E-FC001A76EABC}" destId="{3A0529C2-690B-48AE-92C5-94CA0332699F}" srcOrd="0" destOrd="0" parTransId="{99530AB4-6BE0-4C42-9114-11631B69F01B}" sibTransId="{DB531F80-E0B2-428D-866E-0B54242930D6}"/>
    <dgm:cxn modelId="{CF3613D7-39A1-4F72-A10D-84D7D4C59740}" type="presOf" srcId="{3F53B9CA-E4C7-426C-8188-D42E081D202C}" destId="{BC35D876-8F7D-407A-90E2-FD9D31C4E004}" srcOrd="0" destOrd="0" presId="urn:microsoft.com/office/officeart/2008/layout/VerticalCurvedList"/>
    <dgm:cxn modelId="{97334B40-8171-4213-9B6B-9CE8C0FA26DE}" type="presOf" srcId="{17725E98-C6BD-4860-A874-2E64BB58359D}" destId="{7249490D-FBFE-4ED2-8766-81F6F51BB084}" srcOrd="0" destOrd="0" presId="urn:microsoft.com/office/officeart/2008/layout/VerticalCurvedList"/>
    <dgm:cxn modelId="{3917876A-01EE-4E0D-BBF5-D400F9569C99}" type="presOf" srcId="{DEE336C4-1DB4-4ADA-B25B-AF8093E6F9C4}" destId="{C70050F6-D559-47CD-AE7F-1A3B6DC3E13D}" srcOrd="0" destOrd="0" presId="urn:microsoft.com/office/officeart/2008/layout/VerticalCurvedList"/>
    <dgm:cxn modelId="{33B8CB43-BA44-47F4-A026-50FCEB6BD29A}" srcId="{571CC073-B4EA-454E-8A5E-FC001A76EABC}" destId="{426D0758-8884-45FE-80C5-75B67C84F784}" srcOrd="4" destOrd="0" parTransId="{167EF0B3-1D33-483D-B278-4EE8739EE753}" sibTransId="{1D3C485D-DCCE-4BEB-8D36-C65D02AC0C1E}"/>
    <dgm:cxn modelId="{E699E830-6D5D-4939-B8D3-AB13ABA57138}" type="presParOf" srcId="{C1F95457-0E13-4C00-AF3F-5279185B3005}" destId="{4208A881-E163-4E2D-843D-3E50A7960126}" srcOrd="0" destOrd="0" presId="urn:microsoft.com/office/officeart/2008/layout/VerticalCurvedList"/>
    <dgm:cxn modelId="{75B16F2D-8ACA-4D0B-895F-3489C76B1502}" type="presParOf" srcId="{4208A881-E163-4E2D-843D-3E50A7960126}" destId="{18DFAB4C-927C-4D8E-B963-160FBB72A981}" srcOrd="0" destOrd="0" presId="urn:microsoft.com/office/officeart/2008/layout/VerticalCurvedList"/>
    <dgm:cxn modelId="{E8CB5CC2-D363-4D1F-BA43-5D343AE9D602}" type="presParOf" srcId="{18DFAB4C-927C-4D8E-B963-160FBB72A981}" destId="{D7A136A3-59C3-4E7B-B46A-5EBCE8A4078B}" srcOrd="0" destOrd="0" presId="urn:microsoft.com/office/officeart/2008/layout/VerticalCurvedList"/>
    <dgm:cxn modelId="{AB46D2B8-D9EA-4577-A5EE-CB4662324BA0}" type="presParOf" srcId="{18DFAB4C-927C-4D8E-B963-160FBB72A981}" destId="{84E162AD-861D-4555-B043-F79679CCDBDA}" srcOrd="1" destOrd="0" presId="urn:microsoft.com/office/officeart/2008/layout/VerticalCurvedList"/>
    <dgm:cxn modelId="{A60BA19A-EE1D-4EA3-9680-55F96ADB11D0}" type="presParOf" srcId="{18DFAB4C-927C-4D8E-B963-160FBB72A981}" destId="{0CC9D516-AF50-449F-94BB-47477852AD53}" srcOrd="2" destOrd="0" presId="urn:microsoft.com/office/officeart/2008/layout/VerticalCurvedList"/>
    <dgm:cxn modelId="{75BB875D-ABB4-42DE-8BAA-A5C082F5E9F2}" type="presParOf" srcId="{18DFAB4C-927C-4D8E-B963-160FBB72A981}" destId="{44A52C95-0F8F-4D9A-AFA3-B197DFE13F6B}" srcOrd="3" destOrd="0" presId="urn:microsoft.com/office/officeart/2008/layout/VerticalCurvedList"/>
    <dgm:cxn modelId="{8D1F8B93-DA75-4DA0-AF5E-FA81BF1C9A89}" type="presParOf" srcId="{4208A881-E163-4E2D-843D-3E50A7960126}" destId="{70FEF15B-A28E-4491-AE72-E180EBB7644A}" srcOrd="1" destOrd="0" presId="urn:microsoft.com/office/officeart/2008/layout/VerticalCurvedList"/>
    <dgm:cxn modelId="{03853CA5-BBE2-45F4-9512-E26384EE2DFA}" type="presParOf" srcId="{4208A881-E163-4E2D-843D-3E50A7960126}" destId="{487CEEE8-C22E-4D9E-A4A3-793A336C6FEC}" srcOrd="2" destOrd="0" presId="urn:microsoft.com/office/officeart/2008/layout/VerticalCurvedList"/>
    <dgm:cxn modelId="{4645E3F6-1F4A-4B6C-A7F7-405AB7CB86C4}" type="presParOf" srcId="{487CEEE8-C22E-4D9E-A4A3-793A336C6FEC}" destId="{9BC8E43E-AAA3-4672-BE77-42B7727AE6F0}" srcOrd="0" destOrd="0" presId="urn:microsoft.com/office/officeart/2008/layout/VerticalCurvedList"/>
    <dgm:cxn modelId="{E0B540F6-F682-4EE0-B0AF-752B18C431C9}" type="presParOf" srcId="{4208A881-E163-4E2D-843D-3E50A7960126}" destId="{FA08CDE5-D5E0-451E-ADF0-BE974343CEB5}" srcOrd="3" destOrd="0" presId="urn:microsoft.com/office/officeart/2008/layout/VerticalCurvedList"/>
    <dgm:cxn modelId="{EB21F7B4-3AC0-4570-8698-81575116B4FF}" type="presParOf" srcId="{4208A881-E163-4E2D-843D-3E50A7960126}" destId="{BE5B5BD8-EC83-4F8A-9130-E39A89730870}" srcOrd="4" destOrd="0" presId="urn:microsoft.com/office/officeart/2008/layout/VerticalCurvedList"/>
    <dgm:cxn modelId="{5705B031-50BE-4CAF-8282-49E3E5860875}" type="presParOf" srcId="{BE5B5BD8-EC83-4F8A-9130-E39A89730870}" destId="{8F1D5923-22FA-4A75-892A-38B1F721652C}" srcOrd="0" destOrd="0" presId="urn:microsoft.com/office/officeart/2008/layout/VerticalCurvedList"/>
    <dgm:cxn modelId="{75292702-A651-441F-9CCD-5F3929103EC7}" type="presParOf" srcId="{4208A881-E163-4E2D-843D-3E50A7960126}" destId="{C70050F6-D559-47CD-AE7F-1A3B6DC3E13D}" srcOrd="5" destOrd="0" presId="urn:microsoft.com/office/officeart/2008/layout/VerticalCurvedList"/>
    <dgm:cxn modelId="{B2AD911C-C5D2-4373-91B0-4D8BF8638A29}" type="presParOf" srcId="{4208A881-E163-4E2D-843D-3E50A7960126}" destId="{7869653A-49BD-44C8-A8D0-A7EBCFBBD37E}" srcOrd="6" destOrd="0" presId="urn:microsoft.com/office/officeart/2008/layout/VerticalCurvedList"/>
    <dgm:cxn modelId="{C30C4A6A-BC55-4251-8C0C-BDD22C1293DD}" type="presParOf" srcId="{7869653A-49BD-44C8-A8D0-A7EBCFBBD37E}" destId="{A2128069-D53B-4253-A158-C0A86314D57D}" srcOrd="0" destOrd="0" presId="urn:microsoft.com/office/officeart/2008/layout/VerticalCurvedList"/>
    <dgm:cxn modelId="{74311B5D-7DCA-43A9-9AF0-F9D530BE0DA6}" type="presParOf" srcId="{4208A881-E163-4E2D-843D-3E50A7960126}" destId="{BC35D876-8F7D-407A-90E2-FD9D31C4E004}" srcOrd="7" destOrd="0" presId="urn:microsoft.com/office/officeart/2008/layout/VerticalCurvedList"/>
    <dgm:cxn modelId="{44778041-CFD1-4432-B145-A862C1FB70DE}" type="presParOf" srcId="{4208A881-E163-4E2D-843D-3E50A7960126}" destId="{B854C460-EEB5-4C59-99C1-7AEA2D28D41A}" srcOrd="8" destOrd="0" presId="urn:microsoft.com/office/officeart/2008/layout/VerticalCurvedList"/>
    <dgm:cxn modelId="{9E93F5AE-5060-4A0F-B379-44417F5DB644}" type="presParOf" srcId="{B854C460-EEB5-4C59-99C1-7AEA2D28D41A}" destId="{85384665-0BF4-4D94-AD75-F5435566B7DD}" srcOrd="0" destOrd="0" presId="urn:microsoft.com/office/officeart/2008/layout/VerticalCurvedList"/>
    <dgm:cxn modelId="{1DD8A768-43CD-441B-8F5E-28C3548B957A}" type="presParOf" srcId="{4208A881-E163-4E2D-843D-3E50A7960126}" destId="{A93A91EF-997C-421E-9420-03E3C07EACA2}" srcOrd="9" destOrd="0" presId="urn:microsoft.com/office/officeart/2008/layout/VerticalCurvedList"/>
    <dgm:cxn modelId="{B35942F8-55A3-457B-A804-93CC65D8A0C7}" type="presParOf" srcId="{4208A881-E163-4E2D-843D-3E50A7960126}" destId="{DF9E4A29-D1A2-4E8A-8DC6-4E2345340A55}" srcOrd="10" destOrd="0" presId="urn:microsoft.com/office/officeart/2008/layout/VerticalCurvedList"/>
    <dgm:cxn modelId="{50831B82-C647-4C1B-BB58-49CF76345257}" type="presParOf" srcId="{DF9E4A29-D1A2-4E8A-8DC6-4E2345340A55}" destId="{34966344-6889-42C8-916F-7701A43D1F17}" srcOrd="0" destOrd="0" presId="urn:microsoft.com/office/officeart/2008/layout/VerticalCurvedList"/>
    <dgm:cxn modelId="{7DBD4C9A-F877-48A3-9450-F7EEDF1D2340}" type="presParOf" srcId="{4208A881-E163-4E2D-843D-3E50A7960126}" destId="{7249490D-FBFE-4ED2-8766-81F6F51BB084}" srcOrd="11" destOrd="0" presId="urn:microsoft.com/office/officeart/2008/layout/VerticalCurvedList"/>
    <dgm:cxn modelId="{C0ECD1A7-46F2-477C-ACC2-97B71AD856F0}" type="presParOf" srcId="{4208A881-E163-4E2D-843D-3E50A7960126}" destId="{856F1A01-630E-4919-B556-B4B6FA8B0B25}" srcOrd="12" destOrd="0" presId="urn:microsoft.com/office/officeart/2008/layout/VerticalCurvedList"/>
    <dgm:cxn modelId="{333842AE-3006-437E-879D-AAC74422E2D8}" type="presParOf" srcId="{856F1A01-630E-4919-B556-B4B6FA8B0B25}" destId="{188AE7E5-E319-4A28-BF20-BDF1B8C273D2}"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571CC073-B4EA-454E-8A5E-FC001A76EABC}"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US"/>
        </a:p>
      </dgm:t>
    </dgm:pt>
    <dgm:pt modelId="{793EDE10-5CF1-46D9-BAF8-65924FEB405E}">
      <dgm:prSet custT="1"/>
      <dgm:spPr/>
      <dgm:t>
        <a:bodyPr/>
        <a:lstStyle/>
        <a:p>
          <a:r>
            <a:rPr lang="fr-FR" sz="2000" b="1" dirty="0" err="1" smtClean="0"/>
            <a:t>SmartEA</a:t>
          </a:r>
          <a:endParaRPr lang="en-US" sz="2000" b="1" noProof="0" dirty="0" smtClean="0"/>
        </a:p>
      </dgm:t>
    </dgm:pt>
    <dgm:pt modelId="{F80CFD13-8A6E-4B63-9F05-60B999D28816}" type="parTrans" cxnId="{CB8ACE96-EBB2-4C95-B88D-09CA0BCE58BE}">
      <dgm:prSet/>
      <dgm:spPr/>
      <dgm:t>
        <a:bodyPr/>
        <a:lstStyle/>
        <a:p>
          <a:endParaRPr lang="en-US" sz="1200"/>
        </a:p>
      </dgm:t>
    </dgm:pt>
    <dgm:pt modelId="{4C925965-89EC-45A1-804B-F79961061FDE}" type="sibTrans" cxnId="{CB8ACE96-EBB2-4C95-B88D-09CA0BCE58BE}">
      <dgm:prSet/>
      <dgm:spPr/>
      <dgm:t>
        <a:bodyPr/>
        <a:lstStyle/>
        <a:p>
          <a:endParaRPr lang="en-US" sz="1200"/>
        </a:p>
      </dgm:t>
    </dgm:pt>
    <dgm:pt modelId="{B7535463-A56F-44FF-8CB5-201BFDCADA1C}">
      <dgm:prSet custT="1"/>
      <dgm:spPr/>
      <dgm:t>
        <a:bodyPr/>
        <a:lstStyle/>
        <a:p>
          <a:r>
            <a:rPr lang="fr-FR" sz="2000" b="1" noProof="0" dirty="0" smtClean="0"/>
            <a:t>Enterprise Architecture</a:t>
          </a:r>
          <a:endParaRPr lang="en-US" sz="2000" b="1" dirty="0" smtClean="0"/>
        </a:p>
      </dgm:t>
    </dgm:pt>
    <dgm:pt modelId="{EE5E4710-7042-4884-A697-09DCB4315E6E}" type="parTrans" cxnId="{EB195DF4-278B-4DBE-AD5B-917E7668B09A}">
      <dgm:prSet/>
      <dgm:spPr/>
      <dgm:t>
        <a:bodyPr/>
        <a:lstStyle/>
        <a:p>
          <a:endParaRPr lang="en-US" sz="1200"/>
        </a:p>
      </dgm:t>
    </dgm:pt>
    <dgm:pt modelId="{E561BA62-BD3D-41D2-9D64-925DC07A26FD}" type="sibTrans" cxnId="{EB195DF4-278B-4DBE-AD5B-917E7668B09A}">
      <dgm:prSet/>
      <dgm:spPr/>
      <dgm:t>
        <a:bodyPr/>
        <a:lstStyle/>
        <a:p>
          <a:endParaRPr lang="en-US" sz="1200"/>
        </a:p>
      </dgm:t>
    </dgm:pt>
    <dgm:pt modelId="{FB4D4D2F-D7AC-455C-A37D-54718019F2C5}">
      <dgm:prSet custT="1"/>
      <dgm:spPr/>
      <dgm:t>
        <a:bodyPr/>
        <a:lstStyle/>
        <a:p>
          <a:r>
            <a:rPr lang="en-US" sz="2000" b="1" noProof="0" dirty="0" smtClean="0"/>
            <a:t>Problematic</a:t>
          </a:r>
        </a:p>
      </dgm:t>
    </dgm:pt>
    <dgm:pt modelId="{4C63167C-F507-44E7-9AF9-7C9030C5E724}" type="parTrans" cxnId="{0AF4CE51-F0E3-47C5-B783-4F969212F5CC}">
      <dgm:prSet/>
      <dgm:spPr/>
      <dgm:t>
        <a:bodyPr/>
        <a:lstStyle/>
        <a:p>
          <a:endParaRPr lang="en-US" sz="1200"/>
        </a:p>
      </dgm:t>
    </dgm:pt>
    <dgm:pt modelId="{5C18719D-329F-489E-ADF2-E0193855254F}" type="sibTrans" cxnId="{0AF4CE51-F0E3-47C5-B783-4F969212F5CC}">
      <dgm:prSet/>
      <dgm:spPr/>
      <dgm:t>
        <a:bodyPr/>
        <a:lstStyle/>
        <a:p>
          <a:endParaRPr lang="en-US" sz="1200"/>
        </a:p>
      </dgm:t>
    </dgm:pt>
    <dgm:pt modelId="{37B78F11-1B40-4B80-B036-2632F5AB10D5}">
      <dgm:prSet custT="1"/>
      <dgm:spPr/>
      <dgm:t>
        <a:bodyPr/>
        <a:lstStyle/>
        <a:p>
          <a:r>
            <a:rPr lang="en-US" sz="2000" b="1" noProof="0" dirty="0" smtClean="0"/>
            <a:t>Concern</a:t>
          </a:r>
        </a:p>
      </dgm:t>
    </dgm:pt>
    <dgm:pt modelId="{62B577B9-7A27-424C-8344-FF54E4B19694}" type="parTrans" cxnId="{8536D27E-49CC-4ACC-8C6D-7EA83F6EB14F}">
      <dgm:prSet/>
      <dgm:spPr/>
      <dgm:t>
        <a:bodyPr/>
        <a:lstStyle/>
        <a:p>
          <a:endParaRPr lang="en-US" sz="1200"/>
        </a:p>
      </dgm:t>
    </dgm:pt>
    <dgm:pt modelId="{DB476178-8D65-47D8-A247-B2DF0BC88B38}" type="sibTrans" cxnId="{8536D27E-49CC-4ACC-8C6D-7EA83F6EB14F}">
      <dgm:prSet/>
      <dgm:spPr/>
      <dgm:t>
        <a:bodyPr/>
        <a:lstStyle/>
        <a:p>
          <a:endParaRPr lang="en-US" sz="1200"/>
        </a:p>
      </dgm:t>
    </dgm:pt>
    <dgm:pt modelId="{C1F95457-0E13-4C00-AF3F-5279185B3005}" type="pres">
      <dgm:prSet presAssocID="{571CC073-B4EA-454E-8A5E-FC001A76EABC}" presName="Name0" presStyleCnt="0">
        <dgm:presLayoutVars>
          <dgm:chMax val="7"/>
          <dgm:chPref val="7"/>
          <dgm:dir/>
        </dgm:presLayoutVars>
      </dgm:prSet>
      <dgm:spPr/>
      <dgm:t>
        <a:bodyPr/>
        <a:lstStyle/>
        <a:p>
          <a:endParaRPr lang="en-US"/>
        </a:p>
      </dgm:t>
    </dgm:pt>
    <dgm:pt modelId="{4208A881-E163-4E2D-843D-3E50A7960126}" type="pres">
      <dgm:prSet presAssocID="{571CC073-B4EA-454E-8A5E-FC001A76EABC}" presName="Name1" presStyleCnt="0"/>
      <dgm:spPr/>
    </dgm:pt>
    <dgm:pt modelId="{18DFAB4C-927C-4D8E-B963-160FBB72A981}" type="pres">
      <dgm:prSet presAssocID="{571CC073-B4EA-454E-8A5E-FC001A76EABC}" presName="cycle" presStyleCnt="0"/>
      <dgm:spPr/>
    </dgm:pt>
    <dgm:pt modelId="{D7A136A3-59C3-4E7B-B46A-5EBCE8A4078B}" type="pres">
      <dgm:prSet presAssocID="{571CC073-B4EA-454E-8A5E-FC001A76EABC}" presName="srcNode" presStyleLbl="node1" presStyleIdx="0" presStyleCnt="4"/>
      <dgm:spPr/>
    </dgm:pt>
    <dgm:pt modelId="{84E162AD-861D-4555-B043-F79679CCDBDA}" type="pres">
      <dgm:prSet presAssocID="{571CC073-B4EA-454E-8A5E-FC001A76EABC}" presName="conn" presStyleLbl="parChTrans1D2" presStyleIdx="0" presStyleCnt="1"/>
      <dgm:spPr/>
      <dgm:t>
        <a:bodyPr/>
        <a:lstStyle/>
        <a:p>
          <a:endParaRPr lang="en-US"/>
        </a:p>
      </dgm:t>
    </dgm:pt>
    <dgm:pt modelId="{0CC9D516-AF50-449F-94BB-47477852AD53}" type="pres">
      <dgm:prSet presAssocID="{571CC073-B4EA-454E-8A5E-FC001A76EABC}" presName="extraNode" presStyleLbl="node1" presStyleIdx="0" presStyleCnt="4"/>
      <dgm:spPr/>
    </dgm:pt>
    <dgm:pt modelId="{44A52C95-0F8F-4D9A-AFA3-B197DFE13F6B}" type="pres">
      <dgm:prSet presAssocID="{571CC073-B4EA-454E-8A5E-FC001A76EABC}" presName="dstNode" presStyleLbl="node1" presStyleIdx="0" presStyleCnt="4"/>
      <dgm:spPr/>
    </dgm:pt>
    <dgm:pt modelId="{623A0F07-E034-4062-A940-9809D659D640}" type="pres">
      <dgm:prSet presAssocID="{793EDE10-5CF1-46D9-BAF8-65924FEB405E}" presName="text_1" presStyleLbl="node1" presStyleIdx="0" presStyleCnt="4">
        <dgm:presLayoutVars>
          <dgm:bulletEnabled val="1"/>
        </dgm:presLayoutVars>
      </dgm:prSet>
      <dgm:spPr/>
      <dgm:t>
        <a:bodyPr/>
        <a:lstStyle/>
        <a:p>
          <a:endParaRPr lang="en-US"/>
        </a:p>
      </dgm:t>
    </dgm:pt>
    <dgm:pt modelId="{F35DD54C-BEE8-44C4-8F0D-E8659F88F976}" type="pres">
      <dgm:prSet presAssocID="{793EDE10-5CF1-46D9-BAF8-65924FEB405E}" presName="accent_1" presStyleCnt="0"/>
      <dgm:spPr/>
    </dgm:pt>
    <dgm:pt modelId="{47DD8210-5628-4679-9FA7-1B1563160569}" type="pres">
      <dgm:prSet presAssocID="{793EDE10-5CF1-46D9-BAF8-65924FEB405E}" presName="accentRepeatNode" presStyleLbl="solidFgAcc1" presStyleIdx="0" presStyleCnt="4"/>
      <dgm:spPr/>
    </dgm:pt>
    <dgm:pt modelId="{AFF7D09E-5404-4ECE-AC3C-59FA44FE4C04}" type="pres">
      <dgm:prSet presAssocID="{B7535463-A56F-44FF-8CB5-201BFDCADA1C}" presName="text_2" presStyleLbl="node1" presStyleIdx="1" presStyleCnt="4">
        <dgm:presLayoutVars>
          <dgm:bulletEnabled val="1"/>
        </dgm:presLayoutVars>
      </dgm:prSet>
      <dgm:spPr/>
      <dgm:t>
        <a:bodyPr/>
        <a:lstStyle/>
        <a:p>
          <a:endParaRPr lang="en-US"/>
        </a:p>
      </dgm:t>
    </dgm:pt>
    <dgm:pt modelId="{D0C3640A-F629-43A2-9CFA-44EB95244037}" type="pres">
      <dgm:prSet presAssocID="{B7535463-A56F-44FF-8CB5-201BFDCADA1C}" presName="accent_2" presStyleCnt="0"/>
      <dgm:spPr/>
    </dgm:pt>
    <dgm:pt modelId="{62FF596E-3DC2-41AB-A286-73700C7462E6}" type="pres">
      <dgm:prSet presAssocID="{B7535463-A56F-44FF-8CB5-201BFDCADA1C}" presName="accentRepeatNode" presStyleLbl="solidFgAcc1" presStyleIdx="1" presStyleCnt="4"/>
      <dgm:spPr/>
    </dgm:pt>
    <dgm:pt modelId="{D5C5F8E0-EDFB-473A-8910-273A818F572B}" type="pres">
      <dgm:prSet presAssocID="{FB4D4D2F-D7AC-455C-A37D-54718019F2C5}" presName="text_3" presStyleLbl="node1" presStyleIdx="2" presStyleCnt="4">
        <dgm:presLayoutVars>
          <dgm:bulletEnabled val="1"/>
        </dgm:presLayoutVars>
      </dgm:prSet>
      <dgm:spPr/>
      <dgm:t>
        <a:bodyPr/>
        <a:lstStyle/>
        <a:p>
          <a:endParaRPr lang="en-US"/>
        </a:p>
      </dgm:t>
    </dgm:pt>
    <dgm:pt modelId="{FA90C89B-DE3D-4B25-A178-12487841437D}" type="pres">
      <dgm:prSet presAssocID="{FB4D4D2F-D7AC-455C-A37D-54718019F2C5}" presName="accent_3" presStyleCnt="0"/>
      <dgm:spPr/>
    </dgm:pt>
    <dgm:pt modelId="{BBA824C2-C2F0-4C8C-8C9D-CD98F578FF82}" type="pres">
      <dgm:prSet presAssocID="{FB4D4D2F-D7AC-455C-A37D-54718019F2C5}" presName="accentRepeatNode" presStyleLbl="solidFgAcc1" presStyleIdx="2" presStyleCnt="4"/>
      <dgm:spPr/>
    </dgm:pt>
    <dgm:pt modelId="{2DF6772C-C3CF-4AC1-9BA4-525A2B035D2C}" type="pres">
      <dgm:prSet presAssocID="{37B78F11-1B40-4B80-B036-2632F5AB10D5}" presName="text_4" presStyleLbl="node1" presStyleIdx="3" presStyleCnt="4">
        <dgm:presLayoutVars>
          <dgm:bulletEnabled val="1"/>
        </dgm:presLayoutVars>
      </dgm:prSet>
      <dgm:spPr/>
      <dgm:t>
        <a:bodyPr/>
        <a:lstStyle/>
        <a:p>
          <a:endParaRPr lang="en-US"/>
        </a:p>
      </dgm:t>
    </dgm:pt>
    <dgm:pt modelId="{E136BD25-049F-4EA6-8F12-52B53CD2B54F}" type="pres">
      <dgm:prSet presAssocID="{37B78F11-1B40-4B80-B036-2632F5AB10D5}" presName="accent_4" presStyleCnt="0"/>
      <dgm:spPr/>
    </dgm:pt>
    <dgm:pt modelId="{BCC0CC63-F434-48EB-80DC-BB17B738BA30}" type="pres">
      <dgm:prSet presAssocID="{37B78F11-1B40-4B80-B036-2632F5AB10D5}" presName="accentRepeatNode" presStyleLbl="solidFgAcc1" presStyleIdx="3" presStyleCnt="4"/>
      <dgm:spPr/>
    </dgm:pt>
  </dgm:ptLst>
  <dgm:cxnLst>
    <dgm:cxn modelId="{9A7F226B-4074-4562-8DBC-FA468A301DA7}" type="presOf" srcId="{FB4D4D2F-D7AC-455C-A37D-54718019F2C5}" destId="{D5C5F8E0-EDFB-473A-8910-273A818F572B}" srcOrd="0" destOrd="0" presId="urn:microsoft.com/office/officeart/2008/layout/VerticalCurvedList"/>
    <dgm:cxn modelId="{758AB0F3-02F8-4CD0-A09A-EFEB36C7FCDC}" type="presOf" srcId="{4C925965-89EC-45A1-804B-F79961061FDE}" destId="{84E162AD-861D-4555-B043-F79679CCDBDA}" srcOrd="0" destOrd="0" presId="urn:microsoft.com/office/officeart/2008/layout/VerticalCurvedList"/>
    <dgm:cxn modelId="{353FB24D-E46D-4BF1-93EE-3D6B6786E740}" type="presOf" srcId="{571CC073-B4EA-454E-8A5E-FC001A76EABC}" destId="{C1F95457-0E13-4C00-AF3F-5279185B3005}" srcOrd="0" destOrd="0" presId="urn:microsoft.com/office/officeart/2008/layout/VerticalCurvedList"/>
    <dgm:cxn modelId="{CB8ACE96-EBB2-4C95-B88D-09CA0BCE58BE}" srcId="{571CC073-B4EA-454E-8A5E-FC001A76EABC}" destId="{793EDE10-5CF1-46D9-BAF8-65924FEB405E}" srcOrd="0" destOrd="0" parTransId="{F80CFD13-8A6E-4B63-9F05-60B999D28816}" sibTransId="{4C925965-89EC-45A1-804B-F79961061FDE}"/>
    <dgm:cxn modelId="{FE27284F-DA22-400D-BF87-C1C3D9F28FF6}" type="presOf" srcId="{793EDE10-5CF1-46D9-BAF8-65924FEB405E}" destId="{623A0F07-E034-4062-A940-9809D659D640}" srcOrd="0" destOrd="0" presId="urn:microsoft.com/office/officeart/2008/layout/VerticalCurvedList"/>
    <dgm:cxn modelId="{EB195DF4-278B-4DBE-AD5B-917E7668B09A}" srcId="{571CC073-B4EA-454E-8A5E-FC001A76EABC}" destId="{B7535463-A56F-44FF-8CB5-201BFDCADA1C}" srcOrd="1" destOrd="0" parTransId="{EE5E4710-7042-4884-A697-09DCB4315E6E}" sibTransId="{E561BA62-BD3D-41D2-9D64-925DC07A26FD}"/>
    <dgm:cxn modelId="{2BF50BF2-CFBD-47D4-A96A-76324642934D}" type="presOf" srcId="{37B78F11-1B40-4B80-B036-2632F5AB10D5}" destId="{2DF6772C-C3CF-4AC1-9BA4-525A2B035D2C}" srcOrd="0" destOrd="0" presId="urn:microsoft.com/office/officeart/2008/layout/VerticalCurvedList"/>
    <dgm:cxn modelId="{17AF9072-3BCA-4592-8F20-364C3E13ADF3}" type="presOf" srcId="{B7535463-A56F-44FF-8CB5-201BFDCADA1C}" destId="{AFF7D09E-5404-4ECE-AC3C-59FA44FE4C04}" srcOrd="0" destOrd="0" presId="urn:microsoft.com/office/officeart/2008/layout/VerticalCurvedList"/>
    <dgm:cxn modelId="{8536D27E-49CC-4ACC-8C6D-7EA83F6EB14F}" srcId="{571CC073-B4EA-454E-8A5E-FC001A76EABC}" destId="{37B78F11-1B40-4B80-B036-2632F5AB10D5}" srcOrd="3" destOrd="0" parTransId="{62B577B9-7A27-424C-8344-FF54E4B19694}" sibTransId="{DB476178-8D65-47D8-A247-B2DF0BC88B38}"/>
    <dgm:cxn modelId="{0AF4CE51-F0E3-47C5-B783-4F969212F5CC}" srcId="{571CC073-B4EA-454E-8A5E-FC001A76EABC}" destId="{FB4D4D2F-D7AC-455C-A37D-54718019F2C5}" srcOrd="2" destOrd="0" parTransId="{4C63167C-F507-44E7-9AF9-7C9030C5E724}" sibTransId="{5C18719D-329F-489E-ADF2-E0193855254F}"/>
    <dgm:cxn modelId="{5C3A581A-427D-4C34-A3FD-5214BB7AA796}" type="presParOf" srcId="{C1F95457-0E13-4C00-AF3F-5279185B3005}" destId="{4208A881-E163-4E2D-843D-3E50A7960126}" srcOrd="0" destOrd="0" presId="urn:microsoft.com/office/officeart/2008/layout/VerticalCurvedList"/>
    <dgm:cxn modelId="{14DE5571-554E-4B23-8A8A-A3FFE460C0E6}" type="presParOf" srcId="{4208A881-E163-4E2D-843D-3E50A7960126}" destId="{18DFAB4C-927C-4D8E-B963-160FBB72A981}" srcOrd="0" destOrd="0" presId="urn:microsoft.com/office/officeart/2008/layout/VerticalCurvedList"/>
    <dgm:cxn modelId="{C0C0CC0F-EAE8-48F0-897A-8534CC53C317}" type="presParOf" srcId="{18DFAB4C-927C-4D8E-B963-160FBB72A981}" destId="{D7A136A3-59C3-4E7B-B46A-5EBCE8A4078B}" srcOrd="0" destOrd="0" presId="urn:microsoft.com/office/officeart/2008/layout/VerticalCurvedList"/>
    <dgm:cxn modelId="{32B119E6-1B75-4DAC-B8D5-69A2B89D54FD}" type="presParOf" srcId="{18DFAB4C-927C-4D8E-B963-160FBB72A981}" destId="{84E162AD-861D-4555-B043-F79679CCDBDA}" srcOrd="1" destOrd="0" presId="urn:microsoft.com/office/officeart/2008/layout/VerticalCurvedList"/>
    <dgm:cxn modelId="{5DC4DB1A-C4B6-4998-8A92-F393D88FC3C5}" type="presParOf" srcId="{18DFAB4C-927C-4D8E-B963-160FBB72A981}" destId="{0CC9D516-AF50-449F-94BB-47477852AD53}" srcOrd="2" destOrd="0" presId="urn:microsoft.com/office/officeart/2008/layout/VerticalCurvedList"/>
    <dgm:cxn modelId="{F1861DA2-67C2-40D0-BEEC-702CB382B8CD}" type="presParOf" srcId="{18DFAB4C-927C-4D8E-B963-160FBB72A981}" destId="{44A52C95-0F8F-4D9A-AFA3-B197DFE13F6B}" srcOrd="3" destOrd="0" presId="urn:microsoft.com/office/officeart/2008/layout/VerticalCurvedList"/>
    <dgm:cxn modelId="{333B2ED2-39A3-4065-AEF3-BBD67C94B13A}" type="presParOf" srcId="{4208A881-E163-4E2D-843D-3E50A7960126}" destId="{623A0F07-E034-4062-A940-9809D659D640}" srcOrd="1" destOrd="0" presId="urn:microsoft.com/office/officeart/2008/layout/VerticalCurvedList"/>
    <dgm:cxn modelId="{00666CC6-5991-4598-82CF-40F7D12E86F3}" type="presParOf" srcId="{4208A881-E163-4E2D-843D-3E50A7960126}" destId="{F35DD54C-BEE8-44C4-8F0D-E8659F88F976}" srcOrd="2" destOrd="0" presId="urn:microsoft.com/office/officeart/2008/layout/VerticalCurvedList"/>
    <dgm:cxn modelId="{D97AD924-C0E1-4555-A774-9CC52F1EB4FB}" type="presParOf" srcId="{F35DD54C-BEE8-44C4-8F0D-E8659F88F976}" destId="{47DD8210-5628-4679-9FA7-1B1563160569}" srcOrd="0" destOrd="0" presId="urn:microsoft.com/office/officeart/2008/layout/VerticalCurvedList"/>
    <dgm:cxn modelId="{558E52BF-17EC-4718-B349-ADC0B8BBDBFC}" type="presParOf" srcId="{4208A881-E163-4E2D-843D-3E50A7960126}" destId="{AFF7D09E-5404-4ECE-AC3C-59FA44FE4C04}" srcOrd="3" destOrd="0" presId="urn:microsoft.com/office/officeart/2008/layout/VerticalCurvedList"/>
    <dgm:cxn modelId="{1B766849-ECF1-4FD3-86D0-E4F7123672F4}" type="presParOf" srcId="{4208A881-E163-4E2D-843D-3E50A7960126}" destId="{D0C3640A-F629-43A2-9CFA-44EB95244037}" srcOrd="4" destOrd="0" presId="urn:microsoft.com/office/officeart/2008/layout/VerticalCurvedList"/>
    <dgm:cxn modelId="{C06FC91C-0CAD-4CA0-8CCC-3E7BB095174A}" type="presParOf" srcId="{D0C3640A-F629-43A2-9CFA-44EB95244037}" destId="{62FF596E-3DC2-41AB-A286-73700C7462E6}" srcOrd="0" destOrd="0" presId="urn:microsoft.com/office/officeart/2008/layout/VerticalCurvedList"/>
    <dgm:cxn modelId="{BBD96A84-E396-4C1A-B6C5-452AECDB40E6}" type="presParOf" srcId="{4208A881-E163-4E2D-843D-3E50A7960126}" destId="{D5C5F8E0-EDFB-473A-8910-273A818F572B}" srcOrd="5" destOrd="0" presId="urn:microsoft.com/office/officeart/2008/layout/VerticalCurvedList"/>
    <dgm:cxn modelId="{05E08DFC-2195-4C03-A16C-9EEC5A9CBA66}" type="presParOf" srcId="{4208A881-E163-4E2D-843D-3E50A7960126}" destId="{FA90C89B-DE3D-4B25-A178-12487841437D}" srcOrd="6" destOrd="0" presId="urn:microsoft.com/office/officeart/2008/layout/VerticalCurvedList"/>
    <dgm:cxn modelId="{F5AD7013-D52E-4C27-9114-58D83E895BD9}" type="presParOf" srcId="{FA90C89B-DE3D-4B25-A178-12487841437D}" destId="{BBA824C2-C2F0-4C8C-8C9D-CD98F578FF82}" srcOrd="0" destOrd="0" presId="urn:microsoft.com/office/officeart/2008/layout/VerticalCurvedList"/>
    <dgm:cxn modelId="{3DF81DA4-C7D1-4BA7-9F55-C1214DE6DBAB}" type="presParOf" srcId="{4208A881-E163-4E2D-843D-3E50A7960126}" destId="{2DF6772C-C3CF-4AC1-9BA4-525A2B035D2C}" srcOrd="7" destOrd="0" presId="urn:microsoft.com/office/officeart/2008/layout/VerticalCurvedList"/>
    <dgm:cxn modelId="{4FCECBAC-973F-4F20-9906-6800519277B5}" type="presParOf" srcId="{4208A881-E163-4E2D-843D-3E50A7960126}" destId="{E136BD25-049F-4EA6-8F12-52B53CD2B54F}" srcOrd="8" destOrd="0" presId="urn:microsoft.com/office/officeart/2008/layout/VerticalCurvedList"/>
    <dgm:cxn modelId="{9482D691-E5D7-4799-A78C-BB2FE174E435}" type="presParOf" srcId="{E136BD25-049F-4EA6-8F12-52B53CD2B54F}" destId="{BCC0CC63-F434-48EB-80DC-BB17B738BA30}"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571CC073-B4EA-454E-8A5E-FC001A76EABC}"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US"/>
        </a:p>
      </dgm:t>
    </dgm:pt>
    <dgm:pt modelId="{21BAD711-51E0-43E7-A7E6-6353E389D138}">
      <dgm:prSet custT="1"/>
      <dgm:spPr/>
      <dgm:t>
        <a:bodyPr/>
        <a:lstStyle/>
        <a:p>
          <a:r>
            <a:rPr lang="en-US" sz="1400" dirty="0" smtClean="0"/>
            <a:t>Centralize information</a:t>
          </a:r>
          <a:endParaRPr lang="en-US" sz="1400" dirty="0"/>
        </a:p>
      </dgm:t>
    </dgm:pt>
    <dgm:pt modelId="{DF6DFEED-B250-4614-BEEB-AC7D08291160}" type="parTrans" cxnId="{6E7A0A6F-F9E8-4046-A6A2-36852C586BFD}">
      <dgm:prSet/>
      <dgm:spPr/>
      <dgm:t>
        <a:bodyPr/>
        <a:lstStyle/>
        <a:p>
          <a:endParaRPr lang="en-US"/>
        </a:p>
      </dgm:t>
    </dgm:pt>
    <dgm:pt modelId="{DF03AE3E-97AF-419D-B922-120C868E502F}" type="sibTrans" cxnId="{6E7A0A6F-F9E8-4046-A6A2-36852C586BFD}">
      <dgm:prSet/>
      <dgm:spPr/>
      <dgm:t>
        <a:bodyPr/>
        <a:lstStyle/>
        <a:p>
          <a:endParaRPr lang="en-US"/>
        </a:p>
      </dgm:t>
    </dgm:pt>
    <dgm:pt modelId="{E892CF7E-C4B7-437A-B53C-3B53725340B9}">
      <dgm:prSet custT="1"/>
      <dgm:spPr/>
      <dgm:t>
        <a:bodyPr/>
        <a:lstStyle/>
        <a:p>
          <a:r>
            <a:rPr lang="en-US" sz="1400" dirty="0" smtClean="0"/>
            <a:t>Ease communication in the company</a:t>
          </a:r>
          <a:endParaRPr lang="en-US" sz="1400" dirty="0"/>
        </a:p>
      </dgm:t>
    </dgm:pt>
    <dgm:pt modelId="{745C9324-5C80-4CF5-A0F6-C15C0618EEB2}" type="parTrans" cxnId="{170F4113-4C01-4C39-B7EE-08D60D9236DC}">
      <dgm:prSet/>
      <dgm:spPr/>
      <dgm:t>
        <a:bodyPr/>
        <a:lstStyle/>
        <a:p>
          <a:endParaRPr lang="en-US"/>
        </a:p>
      </dgm:t>
    </dgm:pt>
    <dgm:pt modelId="{909DF75D-8909-4097-B074-5BA57BF0E1EE}" type="sibTrans" cxnId="{170F4113-4C01-4C39-B7EE-08D60D9236DC}">
      <dgm:prSet/>
      <dgm:spPr/>
      <dgm:t>
        <a:bodyPr/>
        <a:lstStyle/>
        <a:p>
          <a:endParaRPr lang="en-US"/>
        </a:p>
      </dgm:t>
    </dgm:pt>
    <dgm:pt modelId="{D2EBA8B5-8D9C-4EB6-94EE-E1414A993396}">
      <dgm:prSet custT="1"/>
      <dgm:spPr/>
      <dgm:t>
        <a:bodyPr/>
        <a:lstStyle/>
        <a:p>
          <a:r>
            <a:rPr lang="en-US" sz="2000" dirty="0" smtClean="0"/>
            <a:t>Support changes in the company</a:t>
          </a:r>
          <a:endParaRPr lang="en-US" sz="2000" dirty="0"/>
        </a:p>
      </dgm:t>
    </dgm:pt>
    <dgm:pt modelId="{A5C5973D-253A-4CB8-9446-77BB2E56995F}" type="parTrans" cxnId="{99C98219-B92E-45FC-9F3B-9E30378034EA}">
      <dgm:prSet/>
      <dgm:spPr/>
      <dgm:t>
        <a:bodyPr/>
        <a:lstStyle/>
        <a:p>
          <a:endParaRPr lang="en-US"/>
        </a:p>
      </dgm:t>
    </dgm:pt>
    <dgm:pt modelId="{A59B2F9A-05C7-47A1-AF89-ABA77D4D4EAD}" type="sibTrans" cxnId="{99C98219-B92E-45FC-9F3B-9E30378034EA}">
      <dgm:prSet/>
      <dgm:spPr/>
      <dgm:t>
        <a:bodyPr/>
        <a:lstStyle/>
        <a:p>
          <a:endParaRPr lang="en-US"/>
        </a:p>
      </dgm:t>
    </dgm:pt>
    <dgm:pt modelId="{5B769B15-F31A-45CA-B539-5DD0290A7A25}">
      <dgm:prSet custT="1"/>
      <dgm:spPr/>
      <dgm:t>
        <a:bodyPr/>
        <a:lstStyle/>
        <a:p>
          <a:r>
            <a:rPr lang="en-US" sz="2000" dirty="0" smtClean="0"/>
            <a:t>Model the company</a:t>
          </a:r>
          <a:endParaRPr lang="en-US" sz="2000" dirty="0"/>
        </a:p>
      </dgm:t>
    </dgm:pt>
    <dgm:pt modelId="{C38A5E86-7C17-4DBB-85A8-8191D66CD956}" type="parTrans" cxnId="{FEC622BF-AA1A-42A6-8015-D0ED0897A59F}">
      <dgm:prSet/>
      <dgm:spPr/>
      <dgm:t>
        <a:bodyPr/>
        <a:lstStyle/>
        <a:p>
          <a:endParaRPr lang="en-US"/>
        </a:p>
      </dgm:t>
    </dgm:pt>
    <dgm:pt modelId="{63BE5D49-565C-4C22-902B-CE306B2EF838}" type="sibTrans" cxnId="{FEC622BF-AA1A-42A6-8015-D0ED0897A59F}">
      <dgm:prSet/>
      <dgm:spPr/>
      <dgm:t>
        <a:bodyPr/>
        <a:lstStyle/>
        <a:p>
          <a:endParaRPr lang="en-US"/>
        </a:p>
      </dgm:t>
    </dgm:pt>
    <dgm:pt modelId="{04293F00-F653-4A35-BEEE-955C8C31D157}">
      <dgm:prSet custT="1"/>
      <dgm:spPr/>
      <dgm:t>
        <a:bodyPr/>
        <a:lstStyle/>
        <a:p>
          <a:r>
            <a:rPr lang="en-US" sz="1400" dirty="0" smtClean="0"/>
            <a:t>Business opportunities, business changes, interoperability, new technologies</a:t>
          </a:r>
          <a:endParaRPr lang="en-US" sz="1400" dirty="0"/>
        </a:p>
      </dgm:t>
    </dgm:pt>
    <dgm:pt modelId="{E8F3B289-9E86-4E88-9C18-19A639E6F8C8}" type="parTrans" cxnId="{65DAAD30-0D18-4CC0-B29E-7EF67C96CCB3}">
      <dgm:prSet/>
      <dgm:spPr/>
      <dgm:t>
        <a:bodyPr/>
        <a:lstStyle/>
        <a:p>
          <a:endParaRPr lang="en-US"/>
        </a:p>
      </dgm:t>
    </dgm:pt>
    <dgm:pt modelId="{AD1970B5-2757-40C2-8A13-0CF54936F945}" type="sibTrans" cxnId="{65DAAD30-0D18-4CC0-B29E-7EF67C96CCB3}">
      <dgm:prSet/>
      <dgm:spPr/>
      <dgm:t>
        <a:bodyPr/>
        <a:lstStyle/>
        <a:p>
          <a:endParaRPr lang="en-US"/>
        </a:p>
      </dgm:t>
    </dgm:pt>
    <dgm:pt modelId="{888D5B1B-2D18-49D2-B8E5-70A628126C12}">
      <dgm:prSet custT="1"/>
      <dgm:spPr/>
      <dgm:t>
        <a:bodyPr/>
        <a:lstStyle/>
        <a:p>
          <a:r>
            <a:rPr lang="en-US" sz="1400" dirty="0" smtClean="0"/>
            <a:t>Gap analysis</a:t>
          </a:r>
          <a:endParaRPr lang="en-US" sz="1400" dirty="0"/>
        </a:p>
      </dgm:t>
    </dgm:pt>
    <dgm:pt modelId="{AC409EAE-D922-4683-83C2-3B69BB8A8A13}" type="parTrans" cxnId="{80D83A71-F3ED-468F-A019-0933725E9E78}">
      <dgm:prSet/>
      <dgm:spPr/>
      <dgm:t>
        <a:bodyPr/>
        <a:lstStyle/>
        <a:p>
          <a:endParaRPr lang="en-US"/>
        </a:p>
      </dgm:t>
    </dgm:pt>
    <dgm:pt modelId="{4F3A2D05-A9F7-45F4-A4F5-56F0225786D8}" type="sibTrans" cxnId="{80D83A71-F3ED-468F-A019-0933725E9E78}">
      <dgm:prSet/>
      <dgm:spPr/>
      <dgm:t>
        <a:bodyPr/>
        <a:lstStyle/>
        <a:p>
          <a:endParaRPr lang="en-US"/>
        </a:p>
      </dgm:t>
    </dgm:pt>
    <dgm:pt modelId="{3DF4EAF2-4424-4E49-9CD3-1A1CEC4A3C6D}">
      <dgm:prSet custT="1"/>
      <dgm:spPr/>
      <dgm:t>
        <a:bodyPr/>
        <a:lstStyle/>
        <a:p>
          <a:r>
            <a:rPr lang="en-US" sz="2000" dirty="0" smtClean="0"/>
            <a:t>Technical information</a:t>
          </a:r>
          <a:endParaRPr lang="en-US" sz="2000" dirty="0"/>
        </a:p>
      </dgm:t>
    </dgm:pt>
    <dgm:pt modelId="{6B89D95C-478C-4512-8F4D-1A36ECA6428F}" type="parTrans" cxnId="{AABC945C-01AB-4B8F-ACA8-790ACEBDF9FF}">
      <dgm:prSet/>
      <dgm:spPr/>
      <dgm:t>
        <a:bodyPr/>
        <a:lstStyle/>
        <a:p>
          <a:endParaRPr lang="en-US"/>
        </a:p>
      </dgm:t>
    </dgm:pt>
    <dgm:pt modelId="{902175F1-0F71-423D-A280-710456C93721}" type="sibTrans" cxnId="{AABC945C-01AB-4B8F-ACA8-790ACEBDF9FF}">
      <dgm:prSet/>
      <dgm:spPr/>
      <dgm:t>
        <a:bodyPr/>
        <a:lstStyle/>
        <a:p>
          <a:endParaRPr lang="en-US"/>
        </a:p>
      </dgm:t>
    </dgm:pt>
    <dgm:pt modelId="{180CD57E-7220-4DA0-AFD7-67F698E7B369}">
      <dgm:prSet custT="1"/>
      <dgm:spPr/>
      <dgm:t>
        <a:bodyPr/>
        <a:lstStyle/>
        <a:p>
          <a:r>
            <a:rPr lang="en-US" sz="1400" dirty="0" smtClean="0"/>
            <a:t>View point approach</a:t>
          </a:r>
          <a:endParaRPr lang="en-US" sz="1400" dirty="0"/>
        </a:p>
      </dgm:t>
    </dgm:pt>
    <dgm:pt modelId="{D582E81E-E9A4-4EFF-B711-DDA2A406E0A9}" type="parTrans" cxnId="{C2A2F9D2-5C57-41D8-B71E-643A7B320C5E}">
      <dgm:prSet/>
      <dgm:spPr/>
      <dgm:t>
        <a:bodyPr/>
        <a:lstStyle/>
        <a:p>
          <a:endParaRPr lang="en-US"/>
        </a:p>
      </dgm:t>
    </dgm:pt>
    <dgm:pt modelId="{400E11D5-3FB7-4AE5-A282-3DF53ACFB3CE}" type="sibTrans" cxnId="{C2A2F9D2-5C57-41D8-B71E-643A7B320C5E}">
      <dgm:prSet/>
      <dgm:spPr/>
      <dgm:t>
        <a:bodyPr/>
        <a:lstStyle/>
        <a:p>
          <a:endParaRPr lang="en-US"/>
        </a:p>
      </dgm:t>
    </dgm:pt>
    <dgm:pt modelId="{C81B75AF-8F23-4F3E-98A4-82F550BA82AF}">
      <dgm:prSet custT="1"/>
      <dgm:spPr/>
      <dgm:t>
        <a:bodyPr/>
        <a:lstStyle/>
        <a:p>
          <a:r>
            <a:rPr lang="en-US" sz="1400" dirty="0" smtClean="0"/>
            <a:t>Impact analysis</a:t>
          </a:r>
          <a:endParaRPr lang="en-US" sz="1400" dirty="0"/>
        </a:p>
      </dgm:t>
    </dgm:pt>
    <dgm:pt modelId="{4443D234-5D28-4325-84ED-A81713C97F5F}" type="parTrans" cxnId="{8D9831AC-DCD8-4D5C-87DB-1D321644271C}">
      <dgm:prSet/>
      <dgm:spPr/>
      <dgm:t>
        <a:bodyPr/>
        <a:lstStyle/>
        <a:p>
          <a:endParaRPr lang="en-US"/>
        </a:p>
      </dgm:t>
    </dgm:pt>
    <dgm:pt modelId="{5504E02D-D55C-413E-85D0-4813B684D20A}" type="sibTrans" cxnId="{8D9831AC-DCD8-4D5C-87DB-1D321644271C}">
      <dgm:prSet/>
      <dgm:spPr/>
      <dgm:t>
        <a:bodyPr/>
        <a:lstStyle/>
        <a:p>
          <a:endParaRPr lang="en-US"/>
        </a:p>
      </dgm:t>
    </dgm:pt>
    <dgm:pt modelId="{8A43F60E-3D8D-4732-B863-8CCEBFBCE674}">
      <dgm:prSet custT="1"/>
      <dgm:spPr/>
      <dgm:t>
        <a:bodyPr/>
        <a:lstStyle/>
        <a:p>
          <a:r>
            <a:rPr lang="en-US" sz="1400" dirty="0" smtClean="0"/>
            <a:t>Eclipse and Sirius editors</a:t>
          </a:r>
          <a:endParaRPr lang="en-US" sz="1400" dirty="0"/>
        </a:p>
      </dgm:t>
    </dgm:pt>
    <dgm:pt modelId="{E7DA1231-5B0D-4090-A163-359EB8472C6F}" type="parTrans" cxnId="{7E06D11A-20CB-47E3-9FBD-4ECE687FA21D}">
      <dgm:prSet/>
      <dgm:spPr/>
      <dgm:t>
        <a:bodyPr/>
        <a:lstStyle/>
        <a:p>
          <a:endParaRPr lang="en-US"/>
        </a:p>
      </dgm:t>
    </dgm:pt>
    <dgm:pt modelId="{5259C35B-920F-4860-8964-7F58EB410457}" type="sibTrans" cxnId="{7E06D11A-20CB-47E3-9FBD-4ECE687FA21D}">
      <dgm:prSet/>
      <dgm:spPr/>
      <dgm:t>
        <a:bodyPr/>
        <a:lstStyle/>
        <a:p>
          <a:endParaRPr lang="en-US"/>
        </a:p>
      </dgm:t>
    </dgm:pt>
    <dgm:pt modelId="{9C198533-C7A3-4B8D-9C48-23E5CFA09FEA}">
      <dgm:prSet custT="1"/>
      <dgm:spPr/>
      <dgm:t>
        <a:bodyPr/>
        <a:lstStyle/>
        <a:p>
          <a:r>
            <a:rPr lang="en-US" sz="1400" dirty="0" smtClean="0"/>
            <a:t>Internal model can be changed (TOGAF9, BPMN, …)</a:t>
          </a:r>
          <a:endParaRPr lang="en-US" sz="1400" dirty="0"/>
        </a:p>
      </dgm:t>
    </dgm:pt>
    <dgm:pt modelId="{3384DBE6-A3B7-4F36-9B35-09A5A713D8EE}" type="parTrans" cxnId="{7993ED9E-3A84-4DC2-BCF7-434921CD11A7}">
      <dgm:prSet/>
      <dgm:spPr/>
      <dgm:t>
        <a:bodyPr/>
        <a:lstStyle/>
        <a:p>
          <a:endParaRPr lang="en-US"/>
        </a:p>
      </dgm:t>
    </dgm:pt>
    <dgm:pt modelId="{BCD9106D-983D-4E02-B3D9-80642FD953F6}" type="sibTrans" cxnId="{7993ED9E-3A84-4DC2-BCF7-434921CD11A7}">
      <dgm:prSet/>
      <dgm:spPr/>
      <dgm:t>
        <a:bodyPr/>
        <a:lstStyle/>
        <a:p>
          <a:endParaRPr lang="en-US"/>
        </a:p>
      </dgm:t>
    </dgm:pt>
    <dgm:pt modelId="{D1CB5247-15AF-4A02-8E37-6DD2B17CCB9B}">
      <dgm:prSet custT="1"/>
      <dgm:spPr/>
      <dgm:t>
        <a:bodyPr/>
        <a:lstStyle/>
        <a:p>
          <a:endParaRPr lang="en-US" sz="1400" dirty="0"/>
        </a:p>
      </dgm:t>
    </dgm:pt>
    <dgm:pt modelId="{389B2DBC-D36E-49F8-B769-A28BCBD39297}" type="parTrans" cxnId="{C840615E-A0AB-4F8A-992D-661E94C32C28}">
      <dgm:prSet/>
      <dgm:spPr/>
      <dgm:t>
        <a:bodyPr/>
        <a:lstStyle/>
        <a:p>
          <a:endParaRPr lang="en-US"/>
        </a:p>
      </dgm:t>
    </dgm:pt>
    <dgm:pt modelId="{094CD59A-FC1F-42BB-9A8E-D1973080417D}" type="sibTrans" cxnId="{C840615E-A0AB-4F8A-992D-661E94C32C28}">
      <dgm:prSet/>
      <dgm:spPr/>
      <dgm:t>
        <a:bodyPr/>
        <a:lstStyle/>
        <a:p>
          <a:endParaRPr lang="en-US"/>
        </a:p>
      </dgm:t>
    </dgm:pt>
    <dgm:pt modelId="{3B4A4D33-382D-41DE-8A94-4A90D7BE146A}">
      <dgm:prSet custT="1"/>
      <dgm:spPr/>
      <dgm:t>
        <a:bodyPr/>
        <a:lstStyle/>
        <a:p>
          <a:r>
            <a:rPr lang="en-US" sz="1400" dirty="0" smtClean="0"/>
            <a:t>Web portal</a:t>
          </a:r>
          <a:endParaRPr lang="en-US" sz="1400" dirty="0"/>
        </a:p>
      </dgm:t>
    </dgm:pt>
    <dgm:pt modelId="{C6AB9A80-BAA8-4EAC-A2C4-C729ACB71EC1}" type="parTrans" cxnId="{55675571-AC95-4DE6-B76C-8A3E4A300C2A}">
      <dgm:prSet/>
      <dgm:spPr/>
      <dgm:t>
        <a:bodyPr/>
        <a:lstStyle/>
        <a:p>
          <a:endParaRPr lang="en-US"/>
        </a:p>
      </dgm:t>
    </dgm:pt>
    <dgm:pt modelId="{53A388B8-232B-4748-8438-DE26A440B35D}" type="sibTrans" cxnId="{55675571-AC95-4DE6-B76C-8A3E4A300C2A}">
      <dgm:prSet/>
      <dgm:spPr/>
      <dgm:t>
        <a:bodyPr/>
        <a:lstStyle/>
        <a:p>
          <a:endParaRPr lang="en-US"/>
        </a:p>
      </dgm:t>
    </dgm:pt>
    <dgm:pt modelId="{C1F95457-0E13-4C00-AF3F-5279185B3005}" type="pres">
      <dgm:prSet presAssocID="{571CC073-B4EA-454E-8A5E-FC001A76EABC}" presName="Name0" presStyleCnt="0">
        <dgm:presLayoutVars>
          <dgm:chMax val="7"/>
          <dgm:chPref val="7"/>
          <dgm:dir/>
        </dgm:presLayoutVars>
      </dgm:prSet>
      <dgm:spPr/>
      <dgm:t>
        <a:bodyPr/>
        <a:lstStyle/>
        <a:p>
          <a:endParaRPr lang="en-US"/>
        </a:p>
      </dgm:t>
    </dgm:pt>
    <dgm:pt modelId="{4208A881-E163-4E2D-843D-3E50A7960126}" type="pres">
      <dgm:prSet presAssocID="{571CC073-B4EA-454E-8A5E-FC001A76EABC}" presName="Name1" presStyleCnt="0"/>
      <dgm:spPr/>
    </dgm:pt>
    <dgm:pt modelId="{18DFAB4C-927C-4D8E-B963-160FBB72A981}" type="pres">
      <dgm:prSet presAssocID="{571CC073-B4EA-454E-8A5E-FC001A76EABC}" presName="cycle" presStyleCnt="0"/>
      <dgm:spPr/>
    </dgm:pt>
    <dgm:pt modelId="{D7A136A3-59C3-4E7B-B46A-5EBCE8A4078B}" type="pres">
      <dgm:prSet presAssocID="{571CC073-B4EA-454E-8A5E-FC001A76EABC}" presName="srcNode" presStyleLbl="node1" presStyleIdx="0" presStyleCnt="3"/>
      <dgm:spPr/>
    </dgm:pt>
    <dgm:pt modelId="{84E162AD-861D-4555-B043-F79679CCDBDA}" type="pres">
      <dgm:prSet presAssocID="{571CC073-B4EA-454E-8A5E-FC001A76EABC}" presName="conn" presStyleLbl="parChTrans1D2" presStyleIdx="0" presStyleCnt="1"/>
      <dgm:spPr/>
      <dgm:t>
        <a:bodyPr/>
        <a:lstStyle/>
        <a:p>
          <a:endParaRPr lang="en-US"/>
        </a:p>
      </dgm:t>
    </dgm:pt>
    <dgm:pt modelId="{0CC9D516-AF50-449F-94BB-47477852AD53}" type="pres">
      <dgm:prSet presAssocID="{571CC073-B4EA-454E-8A5E-FC001A76EABC}" presName="extraNode" presStyleLbl="node1" presStyleIdx="0" presStyleCnt="3"/>
      <dgm:spPr/>
    </dgm:pt>
    <dgm:pt modelId="{44A52C95-0F8F-4D9A-AFA3-B197DFE13F6B}" type="pres">
      <dgm:prSet presAssocID="{571CC073-B4EA-454E-8A5E-FC001A76EABC}" presName="dstNode" presStyleLbl="node1" presStyleIdx="0" presStyleCnt="3"/>
      <dgm:spPr/>
    </dgm:pt>
    <dgm:pt modelId="{A73F5F0A-D587-439A-BAFE-19B771BA16B3}" type="pres">
      <dgm:prSet presAssocID="{5B769B15-F31A-45CA-B539-5DD0290A7A25}" presName="text_1" presStyleLbl="node1" presStyleIdx="0" presStyleCnt="3" custScaleY="124564">
        <dgm:presLayoutVars>
          <dgm:bulletEnabled val="1"/>
        </dgm:presLayoutVars>
      </dgm:prSet>
      <dgm:spPr/>
      <dgm:t>
        <a:bodyPr/>
        <a:lstStyle/>
        <a:p>
          <a:endParaRPr lang="en-US"/>
        </a:p>
      </dgm:t>
    </dgm:pt>
    <dgm:pt modelId="{D8EB93B3-4ADC-484A-AD34-D51AE4991FA0}" type="pres">
      <dgm:prSet presAssocID="{5B769B15-F31A-45CA-B539-5DD0290A7A25}" presName="accent_1" presStyleCnt="0"/>
      <dgm:spPr/>
    </dgm:pt>
    <dgm:pt modelId="{87AB078F-284D-4C7A-9054-A29EC4D7FE14}" type="pres">
      <dgm:prSet presAssocID="{5B769B15-F31A-45CA-B539-5DD0290A7A25}" presName="accentRepeatNode" presStyleLbl="solidFgAcc1" presStyleIdx="0" presStyleCnt="3"/>
      <dgm:spPr/>
    </dgm:pt>
    <dgm:pt modelId="{7BEF43DA-762D-41F2-88D0-4E863EAF2807}" type="pres">
      <dgm:prSet presAssocID="{D2EBA8B5-8D9C-4EB6-94EE-E1414A993396}" presName="text_2" presStyleLbl="node1" presStyleIdx="1" presStyleCnt="3" custScaleY="119621">
        <dgm:presLayoutVars>
          <dgm:bulletEnabled val="1"/>
        </dgm:presLayoutVars>
      </dgm:prSet>
      <dgm:spPr/>
      <dgm:t>
        <a:bodyPr/>
        <a:lstStyle/>
        <a:p>
          <a:endParaRPr lang="en-US"/>
        </a:p>
      </dgm:t>
    </dgm:pt>
    <dgm:pt modelId="{1CA3781D-B0E8-42D6-BDF5-FB88FBA12CCE}" type="pres">
      <dgm:prSet presAssocID="{D2EBA8B5-8D9C-4EB6-94EE-E1414A993396}" presName="accent_2" presStyleCnt="0"/>
      <dgm:spPr/>
    </dgm:pt>
    <dgm:pt modelId="{D067987B-6733-4D9A-B343-1C711EF847DB}" type="pres">
      <dgm:prSet presAssocID="{D2EBA8B5-8D9C-4EB6-94EE-E1414A993396}" presName="accentRepeatNode" presStyleLbl="solidFgAcc1" presStyleIdx="1" presStyleCnt="3"/>
      <dgm:spPr/>
    </dgm:pt>
    <dgm:pt modelId="{E648E135-BFEF-42A3-A262-41938B1DB978}" type="pres">
      <dgm:prSet presAssocID="{3DF4EAF2-4424-4E49-9CD3-1A1CEC4A3C6D}" presName="text_3" presStyleLbl="node1" presStyleIdx="2" presStyleCnt="3" custScaleY="114679">
        <dgm:presLayoutVars>
          <dgm:bulletEnabled val="1"/>
        </dgm:presLayoutVars>
      </dgm:prSet>
      <dgm:spPr/>
      <dgm:t>
        <a:bodyPr/>
        <a:lstStyle/>
        <a:p>
          <a:endParaRPr lang="en-US"/>
        </a:p>
      </dgm:t>
    </dgm:pt>
    <dgm:pt modelId="{C322126D-9547-4A87-B257-01888DA15CAE}" type="pres">
      <dgm:prSet presAssocID="{3DF4EAF2-4424-4E49-9CD3-1A1CEC4A3C6D}" presName="accent_3" presStyleCnt="0"/>
      <dgm:spPr/>
    </dgm:pt>
    <dgm:pt modelId="{FAF6BDD2-E11C-4D39-8F7A-5DE337BD2B8F}" type="pres">
      <dgm:prSet presAssocID="{3DF4EAF2-4424-4E49-9CD3-1A1CEC4A3C6D}" presName="accentRepeatNode" presStyleLbl="solidFgAcc1" presStyleIdx="2" presStyleCnt="3"/>
      <dgm:spPr/>
    </dgm:pt>
  </dgm:ptLst>
  <dgm:cxnLst>
    <dgm:cxn modelId="{63E37E9E-8DBA-4448-AAB3-1E2D9B480D3B}" type="presOf" srcId="{E892CF7E-C4B7-437A-B53C-3B53725340B9}" destId="{A73F5F0A-D587-439A-BAFE-19B771BA16B3}" srcOrd="0" destOrd="2" presId="urn:microsoft.com/office/officeart/2008/layout/VerticalCurvedList"/>
    <dgm:cxn modelId="{9A09DA80-8E0A-4725-A585-3D0AB1682086}" type="presOf" srcId="{D1CB5247-15AF-4A02-8E37-6DD2B17CCB9B}" destId="{E648E135-BFEF-42A3-A262-41938B1DB978}" srcOrd="0" destOrd="4" presId="urn:microsoft.com/office/officeart/2008/layout/VerticalCurvedList"/>
    <dgm:cxn modelId="{170F4113-4C01-4C39-B7EE-08D60D9236DC}" srcId="{5B769B15-F31A-45CA-B539-5DD0290A7A25}" destId="{E892CF7E-C4B7-437A-B53C-3B53725340B9}" srcOrd="1" destOrd="0" parTransId="{745C9324-5C80-4CF5-A0F6-C15C0618EEB2}" sibTransId="{909DF75D-8909-4097-B074-5BA57BF0E1EE}"/>
    <dgm:cxn modelId="{5E00DF9D-9014-43ED-A229-EAF5012CAF4E}" type="presOf" srcId="{D2EBA8B5-8D9C-4EB6-94EE-E1414A993396}" destId="{7BEF43DA-762D-41F2-88D0-4E863EAF2807}" srcOrd="0" destOrd="0" presId="urn:microsoft.com/office/officeart/2008/layout/VerticalCurvedList"/>
    <dgm:cxn modelId="{C2A2F9D2-5C57-41D8-B71E-643A7B320C5E}" srcId="{5B769B15-F31A-45CA-B539-5DD0290A7A25}" destId="{180CD57E-7220-4DA0-AFD7-67F698E7B369}" srcOrd="2" destOrd="0" parTransId="{D582E81E-E9A4-4EFF-B711-DDA2A406E0A9}" sibTransId="{400E11D5-3FB7-4AE5-A282-3DF53ACFB3CE}"/>
    <dgm:cxn modelId="{7E06D11A-20CB-47E3-9FBD-4ECE687FA21D}" srcId="{3DF4EAF2-4424-4E49-9CD3-1A1CEC4A3C6D}" destId="{8A43F60E-3D8D-4732-B863-8CCEBFBCE674}" srcOrd="1" destOrd="0" parTransId="{E7DA1231-5B0D-4090-A163-359EB8472C6F}" sibTransId="{5259C35B-920F-4860-8964-7F58EB410457}"/>
    <dgm:cxn modelId="{FEC622BF-AA1A-42A6-8015-D0ED0897A59F}" srcId="{571CC073-B4EA-454E-8A5E-FC001A76EABC}" destId="{5B769B15-F31A-45CA-B539-5DD0290A7A25}" srcOrd="0" destOrd="0" parTransId="{C38A5E86-7C17-4DBB-85A8-8191D66CD956}" sibTransId="{63BE5D49-565C-4C22-902B-CE306B2EF838}"/>
    <dgm:cxn modelId="{C840615E-A0AB-4F8A-992D-661E94C32C28}" srcId="{3DF4EAF2-4424-4E49-9CD3-1A1CEC4A3C6D}" destId="{D1CB5247-15AF-4A02-8E37-6DD2B17CCB9B}" srcOrd="3" destOrd="0" parTransId="{389B2DBC-D36E-49F8-B769-A28BCBD39297}" sibTransId="{094CD59A-FC1F-42BB-9A8E-D1973080417D}"/>
    <dgm:cxn modelId="{38E57087-5053-4A26-B2B7-6B0387F66BCD}" type="presOf" srcId="{DF03AE3E-97AF-419D-B922-120C868E502F}" destId="{84E162AD-861D-4555-B043-F79679CCDBDA}" srcOrd="0" destOrd="0" presId="urn:microsoft.com/office/officeart/2008/layout/VerticalCurvedList"/>
    <dgm:cxn modelId="{65DAAD30-0D18-4CC0-B29E-7EF67C96CCB3}" srcId="{D2EBA8B5-8D9C-4EB6-94EE-E1414A993396}" destId="{04293F00-F653-4A35-BEEE-955C8C31D157}" srcOrd="0" destOrd="0" parTransId="{E8F3B289-9E86-4E88-9C18-19A639E6F8C8}" sibTransId="{AD1970B5-2757-40C2-8A13-0CF54936F945}"/>
    <dgm:cxn modelId="{8AADF111-3155-4A91-BF82-FB67BB4FA6B6}" type="presOf" srcId="{888D5B1B-2D18-49D2-B8E5-70A628126C12}" destId="{7BEF43DA-762D-41F2-88D0-4E863EAF2807}" srcOrd="0" destOrd="2" presId="urn:microsoft.com/office/officeart/2008/layout/VerticalCurvedList"/>
    <dgm:cxn modelId="{C19AA2D5-E329-4BA5-BB0B-961909D4B661}" type="presOf" srcId="{3B4A4D33-382D-41DE-8A94-4A90D7BE146A}" destId="{E648E135-BFEF-42A3-A262-41938B1DB978}" srcOrd="0" destOrd="1" presId="urn:microsoft.com/office/officeart/2008/layout/VerticalCurvedList"/>
    <dgm:cxn modelId="{41B258F6-2475-4482-B3F8-B649E18262EB}" type="presOf" srcId="{04293F00-F653-4A35-BEEE-955C8C31D157}" destId="{7BEF43DA-762D-41F2-88D0-4E863EAF2807}" srcOrd="0" destOrd="1" presId="urn:microsoft.com/office/officeart/2008/layout/VerticalCurvedList"/>
    <dgm:cxn modelId="{80D83A71-F3ED-468F-A019-0933725E9E78}" srcId="{D2EBA8B5-8D9C-4EB6-94EE-E1414A993396}" destId="{888D5B1B-2D18-49D2-B8E5-70A628126C12}" srcOrd="1" destOrd="0" parTransId="{AC409EAE-D922-4683-83C2-3B69BB8A8A13}" sibTransId="{4F3A2D05-A9F7-45F4-A4F5-56F0225786D8}"/>
    <dgm:cxn modelId="{F7C74D31-3A4C-4A35-9684-5A80A0459D96}" type="presOf" srcId="{9C198533-C7A3-4B8D-9C48-23E5CFA09FEA}" destId="{E648E135-BFEF-42A3-A262-41938B1DB978}" srcOrd="0" destOrd="3" presId="urn:microsoft.com/office/officeart/2008/layout/VerticalCurvedList"/>
    <dgm:cxn modelId="{8DBF7210-A9C9-4847-8899-16F01F347288}" type="presOf" srcId="{5B769B15-F31A-45CA-B539-5DD0290A7A25}" destId="{A73F5F0A-D587-439A-BAFE-19B771BA16B3}" srcOrd="0" destOrd="0" presId="urn:microsoft.com/office/officeart/2008/layout/VerticalCurvedList"/>
    <dgm:cxn modelId="{36EB0992-AF87-40B2-AA18-08D6D9C32FA9}" type="presOf" srcId="{571CC073-B4EA-454E-8A5E-FC001A76EABC}" destId="{C1F95457-0E13-4C00-AF3F-5279185B3005}" srcOrd="0" destOrd="0" presId="urn:microsoft.com/office/officeart/2008/layout/VerticalCurvedList"/>
    <dgm:cxn modelId="{99C98219-B92E-45FC-9F3B-9E30378034EA}" srcId="{571CC073-B4EA-454E-8A5E-FC001A76EABC}" destId="{D2EBA8B5-8D9C-4EB6-94EE-E1414A993396}" srcOrd="1" destOrd="0" parTransId="{A5C5973D-253A-4CB8-9446-77BB2E56995F}" sibTransId="{A59B2F9A-05C7-47A1-AF89-ABA77D4D4EAD}"/>
    <dgm:cxn modelId="{6E7A0A6F-F9E8-4046-A6A2-36852C586BFD}" srcId="{5B769B15-F31A-45CA-B539-5DD0290A7A25}" destId="{21BAD711-51E0-43E7-A7E6-6353E389D138}" srcOrd="0" destOrd="0" parTransId="{DF6DFEED-B250-4614-BEEB-AC7D08291160}" sibTransId="{DF03AE3E-97AF-419D-B922-120C868E502F}"/>
    <dgm:cxn modelId="{9DABD174-F33A-478F-AF86-9596C9DAAAAE}" type="presOf" srcId="{180CD57E-7220-4DA0-AFD7-67F698E7B369}" destId="{A73F5F0A-D587-439A-BAFE-19B771BA16B3}" srcOrd="0" destOrd="3" presId="urn:microsoft.com/office/officeart/2008/layout/VerticalCurvedList"/>
    <dgm:cxn modelId="{8D9831AC-DCD8-4D5C-87DB-1D321644271C}" srcId="{D2EBA8B5-8D9C-4EB6-94EE-E1414A993396}" destId="{C81B75AF-8F23-4F3E-98A4-82F550BA82AF}" srcOrd="2" destOrd="0" parTransId="{4443D234-5D28-4325-84ED-A81713C97F5F}" sibTransId="{5504E02D-D55C-413E-85D0-4813B684D20A}"/>
    <dgm:cxn modelId="{AABC945C-01AB-4B8F-ACA8-790ACEBDF9FF}" srcId="{571CC073-B4EA-454E-8A5E-FC001A76EABC}" destId="{3DF4EAF2-4424-4E49-9CD3-1A1CEC4A3C6D}" srcOrd="2" destOrd="0" parTransId="{6B89D95C-478C-4512-8F4D-1A36ECA6428F}" sibTransId="{902175F1-0F71-423D-A280-710456C93721}"/>
    <dgm:cxn modelId="{278A170B-CE71-453A-B366-363A79C3A9D1}" type="presOf" srcId="{8A43F60E-3D8D-4732-B863-8CCEBFBCE674}" destId="{E648E135-BFEF-42A3-A262-41938B1DB978}" srcOrd="0" destOrd="2" presId="urn:microsoft.com/office/officeart/2008/layout/VerticalCurvedList"/>
    <dgm:cxn modelId="{7D034347-0363-431E-9690-11BB51CEFF80}" type="presOf" srcId="{21BAD711-51E0-43E7-A7E6-6353E389D138}" destId="{A73F5F0A-D587-439A-BAFE-19B771BA16B3}" srcOrd="0" destOrd="1" presId="urn:microsoft.com/office/officeart/2008/layout/VerticalCurvedList"/>
    <dgm:cxn modelId="{7993ED9E-3A84-4DC2-BCF7-434921CD11A7}" srcId="{3DF4EAF2-4424-4E49-9CD3-1A1CEC4A3C6D}" destId="{9C198533-C7A3-4B8D-9C48-23E5CFA09FEA}" srcOrd="2" destOrd="0" parTransId="{3384DBE6-A3B7-4F36-9B35-09A5A713D8EE}" sibTransId="{BCD9106D-983D-4E02-B3D9-80642FD953F6}"/>
    <dgm:cxn modelId="{9E916E02-0FDD-4E56-9259-3DD16E429CF2}" type="presOf" srcId="{3DF4EAF2-4424-4E49-9CD3-1A1CEC4A3C6D}" destId="{E648E135-BFEF-42A3-A262-41938B1DB978}" srcOrd="0" destOrd="0" presId="urn:microsoft.com/office/officeart/2008/layout/VerticalCurvedList"/>
    <dgm:cxn modelId="{55675571-AC95-4DE6-B76C-8A3E4A300C2A}" srcId="{3DF4EAF2-4424-4E49-9CD3-1A1CEC4A3C6D}" destId="{3B4A4D33-382D-41DE-8A94-4A90D7BE146A}" srcOrd="0" destOrd="0" parTransId="{C6AB9A80-BAA8-4EAC-A2C4-C729ACB71EC1}" sibTransId="{53A388B8-232B-4748-8438-DE26A440B35D}"/>
    <dgm:cxn modelId="{6C9212BE-8598-4B65-A722-7EF4273DD2A7}" type="presOf" srcId="{C81B75AF-8F23-4F3E-98A4-82F550BA82AF}" destId="{7BEF43DA-762D-41F2-88D0-4E863EAF2807}" srcOrd="0" destOrd="3" presId="urn:microsoft.com/office/officeart/2008/layout/VerticalCurvedList"/>
    <dgm:cxn modelId="{65698B35-56EA-45F9-9960-1CC45054A616}" type="presParOf" srcId="{C1F95457-0E13-4C00-AF3F-5279185B3005}" destId="{4208A881-E163-4E2D-843D-3E50A7960126}" srcOrd="0" destOrd="0" presId="urn:microsoft.com/office/officeart/2008/layout/VerticalCurvedList"/>
    <dgm:cxn modelId="{9C9BEA62-5AD9-4AF8-9304-61A7B6D218DE}" type="presParOf" srcId="{4208A881-E163-4E2D-843D-3E50A7960126}" destId="{18DFAB4C-927C-4D8E-B963-160FBB72A981}" srcOrd="0" destOrd="0" presId="urn:microsoft.com/office/officeart/2008/layout/VerticalCurvedList"/>
    <dgm:cxn modelId="{2F90D1C2-50A0-46BE-A599-29306390AB6F}" type="presParOf" srcId="{18DFAB4C-927C-4D8E-B963-160FBB72A981}" destId="{D7A136A3-59C3-4E7B-B46A-5EBCE8A4078B}" srcOrd="0" destOrd="0" presId="urn:microsoft.com/office/officeart/2008/layout/VerticalCurvedList"/>
    <dgm:cxn modelId="{EA139C90-ACBF-4543-884D-5A953E606562}" type="presParOf" srcId="{18DFAB4C-927C-4D8E-B963-160FBB72A981}" destId="{84E162AD-861D-4555-B043-F79679CCDBDA}" srcOrd="1" destOrd="0" presId="urn:microsoft.com/office/officeart/2008/layout/VerticalCurvedList"/>
    <dgm:cxn modelId="{E87B0F0F-85F7-4B1E-99AA-10B3A79571DF}" type="presParOf" srcId="{18DFAB4C-927C-4D8E-B963-160FBB72A981}" destId="{0CC9D516-AF50-449F-94BB-47477852AD53}" srcOrd="2" destOrd="0" presId="urn:microsoft.com/office/officeart/2008/layout/VerticalCurvedList"/>
    <dgm:cxn modelId="{F1ADA372-2616-4AEE-AECB-5E3C81578E0D}" type="presParOf" srcId="{18DFAB4C-927C-4D8E-B963-160FBB72A981}" destId="{44A52C95-0F8F-4D9A-AFA3-B197DFE13F6B}" srcOrd="3" destOrd="0" presId="urn:microsoft.com/office/officeart/2008/layout/VerticalCurvedList"/>
    <dgm:cxn modelId="{3038ED81-CCC4-4B6B-B670-46F4FDE911FE}" type="presParOf" srcId="{4208A881-E163-4E2D-843D-3E50A7960126}" destId="{A73F5F0A-D587-439A-BAFE-19B771BA16B3}" srcOrd="1" destOrd="0" presId="urn:microsoft.com/office/officeart/2008/layout/VerticalCurvedList"/>
    <dgm:cxn modelId="{1DE95C11-EAA3-4AD9-955E-DBA03116AB78}" type="presParOf" srcId="{4208A881-E163-4E2D-843D-3E50A7960126}" destId="{D8EB93B3-4ADC-484A-AD34-D51AE4991FA0}" srcOrd="2" destOrd="0" presId="urn:microsoft.com/office/officeart/2008/layout/VerticalCurvedList"/>
    <dgm:cxn modelId="{B5043D59-2B71-4C77-A505-6D7DC086B95C}" type="presParOf" srcId="{D8EB93B3-4ADC-484A-AD34-D51AE4991FA0}" destId="{87AB078F-284D-4C7A-9054-A29EC4D7FE14}" srcOrd="0" destOrd="0" presId="urn:microsoft.com/office/officeart/2008/layout/VerticalCurvedList"/>
    <dgm:cxn modelId="{84DBFB2B-C6CF-45C4-A43F-7A1CF659E82A}" type="presParOf" srcId="{4208A881-E163-4E2D-843D-3E50A7960126}" destId="{7BEF43DA-762D-41F2-88D0-4E863EAF2807}" srcOrd="3" destOrd="0" presId="urn:microsoft.com/office/officeart/2008/layout/VerticalCurvedList"/>
    <dgm:cxn modelId="{43719865-4D73-4476-A8EF-D0AD59F69D09}" type="presParOf" srcId="{4208A881-E163-4E2D-843D-3E50A7960126}" destId="{1CA3781D-B0E8-42D6-BDF5-FB88FBA12CCE}" srcOrd="4" destOrd="0" presId="urn:microsoft.com/office/officeart/2008/layout/VerticalCurvedList"/>
    <dgm:cxn modelId="{E505D6E9-69A9-4549-B986-1B4967E6AD7C}" type="presParOf" srcId="{1CA3781D-B0E8-42D6-BDF5-FB88FBA12CCE}" destId="{D067987B-6733-4D9A-B343-1C711EF847DB}" srcOrd="0" destOrd="0" presId="urn:microsoft.com/office/officeart/2008/layout/VerticalCurvedList"/>
    <dgm:cxn modelId="{A4457092-D089-4ADD-8D98-50406C536E23}" type="presParOf" srcId="{4208A881-E163-4E2D-843D-3E50A7960126}" destId="{E648E135-BFEF-42A3-A262-41938B1DB978}" srcOrd="5" destOrd="0" presId="urn:microsoft.com/office/officeart/2008/layout/VerticalCurvedList"/>
    <dgm:cxn modelId="{EAC38E03-BDC4-44F1-8D3C-9FD271C6EEE2}" type="presParOf" srcId="{4208A881-E163-4E2D-843D-3E50A7960126}" destId="{C322126D-9547-4A87-B257-01888DA15CAE}" srcOrd="6" destOrd="0" presId="urn:microsoft.com/office/officeart/2008/layout/VerticalCurvedList"/>
    <dgm:cxn modelId="{DBAEACBC-BD0C-42C8-A644-AD267BFA8E86}" type="presParOf" srcId="{C322126D-9547-4A87-B257-01888DA15CAE}" destId="{FAF6BDD2-E11C-4D39-8F7A-5DE337BD2B8F}"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571CC073-B4EA-454E-8A5E-FC001A76EABC}"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US"/>
        </a:p>
      </dgm:t>
    </dgm:pt>
    <dgm:pt modelId="{5B769B15-F31A-45CA-B539-5DD0290A7A25}">
      <dgm:prSet custT="1"/>
      <dgm:spPr/>
      <dgm:t>
        <a:bodyPr/>
        <a:lstStyle/>
        <a:p>
          <a:r>
            <a:rPr lang="en-US" sz="2000" dirty="0" smtClean="0"/>
            <a:t>Define As-Is state</a:t>
          </a:r>
          <a:endParaRPr lang="en-US" sz="2000" dirty="0"/>
        </a:p>
      </dgm:t>
    </dgm:pt>
    <dgm:pt modelId="{C38A5E86-7C17-4DBB-85A8-8191D66CD956}" type="parTrans" cxnId="{FEC622BF-AA1A-42A6-8015-D0ED0897A59F}">
      <dgm:prSet/>
      <dgm:spPr/>
      <dgm:t>
        <a:bodyPr/>
        <a:lstStyle/>
        <a:p>
          <a:endParaRPr lang="en-US"/>
        </a:p>
      </dgm:t>
    </dgm:pt>
    <dgm:pt modelId="{63BE5D49-565C-4C22-902B-CE306B2EF838}" type="sibTrans" cxnId="{FEC622BF-AA1A-42A6-8015-D0ED0897A59F}">
      <dgm:prSet/>
      <dgm:spPr/>
      <dgm:t>
        <a:bodyPr/>
        <a:lstStyle/>
        <a:p>
          <a:endParaRPr lang="en-US"/>
        </a:p>
      </dgm:t>
    </dgm:pt>
    <dgm:pt modelId="{9D258CB6-1B68-46CC-884F-8C2FAB785806}">
      <dgm:prSet custT="1"/>
      <dgm:spPr/>
      <dgm:t>
        <a:bodyPr/>
        <a:lstStyle/>
        <a:p>
          <a:r>
            <a:rPr lang="en-US" sz="1600" dirty="0" smtClean="0"/>
            <a:t>Import documents</a:t>
          </a:r>
          <a:endParaRPr lang="en-US" sz="1600" dirty="0"/>
        </a:p>
      </dgm:t>
    </dgm:pt>
    <dgm:pt modelId="{9F638361-680C-4B2A-B028-332F91C0281C}" type="parTrans" cxnId="{891EDB23-DA1C-4A1F-AA5A-1D30954F4CAC}">
      <dgm:prSet/>
      <dgm:spPr/>
      <dgm:t>
        <a:bodyPr/>
        <a:lstStyle/>
        <a:p>
          <a:endParaRPr lang="en-US"/>
        </a:p>
      </dgm:t>
    </dgm:pt>
    <dgm:pt modelId="{5F96AE89-BA54-48CF-ACCE-22186B4DD015}" type="sibTrans" cxnId="{891EDB23-DA1C-4A1F-AA5A-1D30954F4CAC}">
      <dgm:prSet/>
      <dgm:spPr/>
      <dgm:t>
        <a:bodyPr/>
        <a:lstStyle/>
        <a:p>
          <a:endParaRPr lang="en-US"/>
        </a:p>
      </dgm:t>
    </dgm:pt>
    <dgm:pt modelId="{F2D9B2C4-E093-4873-B2F9-D44C34A95B1A}">
      <dgm:prSet custT="1"/>
      <dgm:spPr/>
      <dgm:t>
        <a:bodyPr/>
        <a:lstStyle/>
        <a:p>
          <a:r>
            <a:rPr lang="en-US" sz="2000" dirty="0" smtClean="0"/>
            <a:t>Define To-Be state</a:t>
          </a:r>
          <a:endParaRPr lang="en-US" sz="2000" dirty="0"/>
        </a:p>
      </dgm:t>
    </dgm:pt>
    <dgm:pt modelId="{8DE03F25-FFEB-45B2-BDF7-1FD783995FBE}" type="parTrans" cxnId="{D4B0203F-D13B-410C-8E67-F53F2C221B8F}">
      <dgm:prSet/>
      <dgm:spPr/>
      <dgm:t>
        <a:bodyPr/>
        <a:lstStyle/>
        <a:p>
          <a:endParaRPr lang="en-US"/>
        </a:p>
      </dgm:t>
    </dgm:pt>
    <dgm:pt modelId="{2D559D12-12C1-4B65-9707-5C519C3FDA11}" type="sibTrans" cxnId="{D4B0203F-D13B-410C-8E67-F53F2C221B8F}">
      <dgm:prSet/>
      <dgm:spPr/>
      <dgm:t>
        <a:bodyPr/>
        <a:lstStyle/>
        <a:p>
          <a:endParaRPr lang="en-US"/>
        </a:p>
      </dgm:t>
    </dgm:pt>
    <dgm:pt modelId="{50546D50-53A9-4493-A845-252D2CC4C430}">
      <dgm:prSet custT="1"/>
      <dgm:spPr/>
      <dgm:t>
        <a:bodyPr/>
        <a:lstStyle/>
        <a:p>
          <a:r>
            <a:rPr lang="en-US" sz="1600" dirty="0" smtClean="0"/>
            <a:t>Modify the company model</a:t>
          </a:r>
          <a:endParaRPr lang="en-US" sz="1600" dirty="0"/>
        </a:p>
      </dgm:t>
    </dgm:pt>
    <dgm:pt modelId="{104B310E-9F5D-438E-A41F-232CB2E454BF}" type="parTrans" cxnId="{C5D84635-0AE3-4852-B93B-FBA7BECDA9D8}">
      <dgm:prSet/>
      <dgm:spPr/>
      <dgm:t>
        <a:bodyPr/>
        <a:lstStyle/>
        <a:p>
          <a:endParaRPr lang="en-US"/>
        </a:p>
      </dgm:t>
    </dgm:pt>
    <dgm:pt modelId="{47A2F249-3EEE-4804-89FD-6923AD79B57D}" type="sibTrans" cxnId="{C5D84635-0AE3-4852-B93B-FBA7BECDA9D8}">
      <dgm:prSet/>
      <dgm:spPr/>
      <dgm:t>
        <a:bodyPr/>
        <a:lstStyle/>
        <a:p>
          <a:endParaRPr lang="en-US"/>
        </a:p>
      </dgm:t>
    </dgm:pt>
    <dgm:pt modelId="{C833B037-1AD9-40F1-A836-7F6BED324435}">
      <dgm:prSet custT="1"/>
      <dgm:spPr/>
      <dgm:t>
        <a:bodyPr/>
        <a:lstStyle/>
        <a:p>
          <a:r>
            <a:rPr lang="en-US" sz="1600" dirty="0" smtClean="0"/>
            <a:t>Consolidate the company model</a:t>
          </a:r>
          <a:endParaRPr lang="en-US" sz="1600" dirty="0"/>
        </a:p>
      </dgm:t>
    </dgm:pt>
    <dgm:pt modelId="{2F98D54C-92C2-47B2-A646-D250A6023638}" type="parTrans" cxnId="{2BAB6764-0832-4CC5-B89F-6CE72BD46D7B}">
      <dgm:prSet/>
      <dgm:spPr/>
      <dgm:t>
        <a:bodyPr/>
        <a:lstStyle/>
        <a:p>
          <a:endParaRPr lang="en-US"/>
        </a:p>
      </dgm:t>
    </dgm:pt>
    <dgm:pt modelId="{981B3D39-8683-4D2F-81D5-A232F26D2057}" type="sibTrans" cxnId="{2BAB6764-0832-4CC5-B89F-6CE72BD46D7B}">
      <dgm:prSet/>
      <dgm:spPr/>
      <dgm:t>
        <a:bodyPr/>
        <a:lstStyle/>
        <a:p>
          <a:endParaRPr lang="en-US"/>
        </a:p>
      </dgm:t>
    </dgm:pt>
    <dgm:pt modelId="{FFE603FE-3611-4035-86FE-0C56B98B11AA}">
      <dgm:prSet custT="1"/>
      <dgm:spPr/>
      <dgm:t>
        <a:bodyPr/>
        <a:lstStyle/>
        <a:p>
          <a:r>
            <a:rPr lang="en-US" sz="2000" dirty="0" smtClean="0"/>
            <a:t>Define trajectories</a:t>
          </a:r>
          <a:endParaRPr lang="en-US" sz="2000" dirty="0"/>
        </a:p>
      </dgm:t>
    </dgm:pt>
    <dgm:pt modelId="{566490E1-2B1C-4AE1-81E9-473C4AB46052}" type="parTrans" cxnId="{53202406-0B32-43F9-A256-D5DD8F9D9E69}">
      <dgm:prSet/>
      <dgm:spPr/>
      <dgm:t>
        <a:bodyPr/>
        <a:lstStyle/>
        <a:p>
          <a:endParaRPr lang="en-US"/>
        </a:p>
      </dgm:t>
    </dgm:pt>
    <dgm:pt modelId="{7E81E5CF-60FA-42AD-B065-02E527A93786}" type="sibTrans" cxnId="{53202406-0B32-43F9-A256-D5DD8F9D9E69}">
      <dgm:prSet/>
      <dgm:spPr/>
      <dgm:t>
        <a:bodyPr/>
        <a:lstStyle/>
        <a:p>
          <a:endParaRPr lang="en-US"/>
        </a:p>
      </dgm:t>
    </dgm:pt>
    <dgm:pt modelId="{56FCCFF2-6424-4BF0-ABDE-9C5439416A25}">
      <dgm:prSet custT="1"/>
      <dgm:spPr/>
      <dgm:t>
        <a:bodyPr/>
        <a:lstStyle/>
        <a:p>
          <a:r>
            <a:rPr lang="en-US" sz="1600" dirty="0" smtClean="0"/>
            <a:t>Gap analysis</a:t>
          </a:r>
          <a:endParaRPr lang="en-US" sz="1600" dirty="0"/>
        </a:p>
      </dgm:t>
    </dgm:pt>
    <dgm:pt modelId="{561B1C58-E5B9-4531-803E-C26BC72B17AC}" type="parTrans" cxnId="{9176B759-4BC1-40D5-BE6B-475DC35A2AD3}">
      <dgm:prSet/>
      <dgm:spPr/>
      <dgm:t>
        <a:bodyPr/>
        <a:lstStyle/>
        <a:p>
          <a:endParaRPr lang="en-US"/>
        </a:p>
      </dgm:t>
    </dgm:pt>
    <dgm:pt modelId="{D9FAA440-21E4-49C9-9024-0A39F4E57D21}" type="sibTrans" cxnId="{9176B759-4BC1-40D5-BE6B-475DC35A2AD3}">
      <dgm:prSet/>
      <dgm:spPr/>
      <dgm:t>
        <a:bodyPr/>
        <a:lstStyle/>
        <a:p>
          <a:endParaRPr lang="en-US"/>
        </a:p>
      </dgm:t>
    </dgm:pt>
    <dgm:pt modelId="{81D771CB-8C10-4CF0-AAA7-F50C35066629}">
      <dgm:prSet custT="1"/>
      <dgm:spPr/>
      <dgm:t>
        <a:bodyPr/>
        <a:lstStyle/>
        <a:p>
          <a:r>
            <a:rPr lang="en-US" sz="1600" dirty="0" smtClean="0"/>
            <a:t>Impact analysis</a:t>
          </a:r>
          <a:endParaRPr lang="en-US" sz="1600" dirty="0"/>
        </a:p>
      </dgm:t>
    </dgm:pt>
    <dgm:pt modelId="{237DF5D2-87F2-4387-91D8-8FFECFDF920E}" type="parTrans" cxnId="{5048E6E1-203C-420F-85C7-09435B9A10CA}">
      <dgm:prSet/>
      <dgm:spPr/>
      <dgm:t>
        <a:bodyPr/>
        <a:lstStyle/>
        <a:p>
          <a:endParaRPr lang="en-US"/>
        </a:p>
      </dgm:t>
    </dgm:pt>
    <dgm:pt modelId="{C9CABB4F-0B87-4ECB-856F-672D90E25B17}" type="sibTrans" cxnId="{5048E6E1-203C-420F-85C7-09435B9A10CA}">
      <dgm:prSet/>
      <dgm:spPr/>
      <dgm:t>
        <a:bodyPr/>
        <a:lstStyle/>
        <a:p>
          <a:endParaRPr lang="en-US"/>
        </a:p>
      </dgm:t>
    </dgm:pt>
    <dgm:pt modelId="{4A2C8881-ECE8-4DBA-B085-00F1E8776C2A}">
      <dgm:prSet custT="1"/>
      <dgm:spPr/>
      <dgm:t>
        <a:bodyPr/>
        <a:lstStyle/>
        <a:p>
          <a:r>
            <a:rPr lang="en-US" sz="1600" dirty="0" smtClean="0"/>
            <a:t>Define milestones</a:t>
          </a:r>
          <a:endParaRPr lang="en-US" sz="1600" dirty="0"/>
        </a:p>
      </dgm:t>
    </dgm:pt>
    <dgm:pt modelId="{417F1F39-7DFA-4D00-8A07-2B4901A57778}" type="parTrans" cxnId="{42EA6965-A37A-405C-A750-4D9E8B039460}">
      <dgm:prSet/>
      <dgm:spPr/>
      <dgm:t>
        <a:bodyPr/>
        <a:lstStyle/>
        <a:p>
          <a:endParaRPr lang="en-US"/>
        </a:p>
      </dgm:t>
    </dgm:pt>
    <dgm:pt modelId="{17F79517-A0CD-47AC-919D-7AE324D9F51A}" type="sibTrans" cxnId="{42EA6965-A37A-405C-A750-4D9E8B039460}">
      <dgm:prSet/>
      <dgm:spPr/>
      <dgm:t>
        <a:bodyPr/>
        <a:lstStyle/>
        <a:p>
          <a:endParaRPr lang="en-US"/>
        </a:p>
      </dgm:t>
    </dgm:pt>
    <dgm:pt modelId="{4DD3C425-C97E-4F34-A40C-C006A8BE47E8}">
      <dgm:prSet custT="1"/>
      <dgm:spPr/>
      <dgm:t>
        <a:bodyPr/>
        <a:lstStyle/>
        <a:p>
          <a:r>
            <a:rPr lang="en-US" sz="1600" dirty="0" smtClean="0"/>
            <a:t>Identify possible scenario</a:t>
          </a:r>
          <a:endParaRPr lang="en-US" sz="1600" dirty="0"/>
        </a:p>
      </dgm:t>
    </dgm:pt>
    <dgm:pt modelId="{84A8EF40-5C56-4ECF-9DAB-40E4925A649C}" type="parTrans" cxnId="{5C87A75C-3E97-47CB-9B9F-30B4FABA3A97}">
      <dgm:prSet/>
      <dgm:spPr/>
      <dgm:t>
        <a:bodyPr/>
        <a:lstStyle/>
        <a:p>
          <a:endParaRPr lang="en-US"/>
        </a:p>
      </dgm:t>
    </dgm:pt>
    <dgm:pt modelId="{89236A40-0C96-47D0-95CE-644A759D0051}" type="sibTrans" cxnId="{5C87A75C-3E97-47CB-9B9F-30B4FABA3A97}">
      <dgm:prSet/>
      <dgm:spPr/>
      <dgm:t>
        <a:bodyPr/>
        <a:lstStyle/>
        <a:p>
          <a:endParaRPr lang="en-US"/>
        </a:p>
      </dgm:t>
    </dgm:pt>
    <dgm:pt modelId="{7F37BBAC-BDB8-4870-8956-6AE27FDADFCE}">
      <dgm:prSet custT="1"/>
      <dgm:spPr/>
      <dgm:t>
        <a:bodyPr/>
        <a:lstStyle/>
        <a:p>
          <a:r>
            <a:rPr lang="en-US" sz="1600" dirty="0" smtClean="0"/>
            <a:t>Evaluate possible scenario</a:t>
          </a:r>
          <a:endParaRPr lang="en-US" sz="1600" dirty="0"/>
        </a:p>
      </dgm:t>
    </dgm:pt>
    <dgm:pt modelId="{2B41483C-A054-4FDA-904D-40FA59DECAC9}" type="parTrans" cxnId="{185E1F04-4319-46FA-A5C1-AAB8CB92B5D0}">
      <dgm:prSet/>
      <dgm:spPr/>
      <dgm:t>
        <a:bodyPr/>
        <a:lstStyle/>
        <a:p>
          <a:endParaRPr lang="en-US"/>
        </a:p>
      </dgm:t>
    </dgm:pt>
    <dgm:pt modelId="{67944401-08F4-48C4-8AFD-D625B926B6CF}" type="sibTrans" cxnId="{185E1F04-4319-46FA-A5C1-AAB8CB92B5D0}">
      <dgm:prSet/>
      <dgm:spPr/>
      <dgm:t>
        <a:bodyPr/>
        <a:lstStyle/>
        <a:p>
          <a:endParaRPr lang="en-US"/>
        </a:p>
      </dgm:t>
    </dgm:pt>
    <dgm:pt modelId="{C1F95457-0E13-4C00-AF3F-5279185B3005}" type="pres">
      <dgm:prSet presAssocID="{571CC073-B4EA-454E-8A5E-FC001A76EABC}" presName="Name0" presStyleCnt="0">
        <dgm:presLayoutVars>
          <dgm:chMax val="7"/>
          <dgm:chPref val="7"/>
          <dgm:dir/>
        </dgm:presLayoutVars>
      </dgm:prSet>
      <dgm:spPr/>
      <dgm:t>
        <a:bodyPr/>
        <a:lstStyle/>
        <a:p>
          <a:endParaRPr lang="en-US"/>
        </a:p>
      </dgm:t>
    </dgm:pt>
    <dgm:pt modelId="{4208A881-E163-4E2D-843D-3E50A7960126}" type="pres">
      <dgm:prSet presAssocID="{571CC073-B4EA-454E-8A5E-FC001A76EABC}" presName="Name1" presStyleCnt="0"/>
      <dgm:spPr/>
    </dgm:pt>
    <dgm:pt modelId="{18DFAB4C-927C-4D8E-B963-160FBB72A981}" type="pres">
      <dgm:prSet presAssocID="{571CC073-B4EA-454E-8A5E-FC001A76EABC}" presName="cycle" presStyleCnt="0"/>
      <dgm:spPr/>
    </dgm:pt>
    <dgm:pt modelId="{D7A136A3-59C3-4E7B-B46A-5EBCE8A4078B}" type="pres">
      <dgm:prSet presAssocID="{571CC073-B4EA-454E-8A5E-FC001A76EABC}" presName="srcNode" presStyleLbl="node1" presStyleIdx="0" presStyleCnt="3"/>
      <dgm:spPr/>
    </dgm:pt>
    <dgm:pt modelId="{84E162AD-861D-4555-B043-F79679CCDBDA}" type="pres">
      <dgm:prSet presAssocID="{571CC073-B4EA-454E-8A5E-FC001A76EABC}" presName="conn" presStyleLbl="parChTrans1D2" presStyleIdx="0" presStyleCnt="1"/>
      <dgm:spPr/>
      <dgm:t>
        <a:bodyPr/>
        <a:lstStyle/>
        <a:p>
          <a:endParaRPr lang="en-US"/>
        </a:p>
      </dgm:t>
    </dgm:pt>
    <dgm:pt modelId="{0CC9D516-AF50-449F-94BB-47477852AD53}" type="pres">
      <dgm:prSet presAssocID="{571CC073-B4EA-454E-8A5E-FC001A76EABC}" presName="extraNode" presStyleLbl="node1" presStyleIdx="0" presStyleCnt="3"/>
      <dgm:spPr/>
    </dgm:pt>
    <dgm:pt modelId="{44A52C95-0F8F-4D9A-AFA3-B197DFE13F6B}" type="pres">
      <dgm:prSet presAssocID="{571CC073-B4EA-454E-8A5E-FC001A76EABC}" presName="dstNode" presStyleLbl="node1" presStyleIdx="0" presStyleCnt="3"/>
      <dgm:spPr/>
    </dgm:pt>
    <dgm:pt modelId="{A73F5F0A-D587-439A-BAFE-19B771BA16B3}" type="pres">
      <dgm:prSet presAssocID="{5B769B15-F31A-45CA-B539-5DD0290A7A25}" presName="text_1" presStyleLbl="node1" presStyleIdx="0" presStyleCnt="3" custScaleY="109811">
        <dgm:presLayoutVars>
          <dgm:bulletEnabled val="1"/>
        </dgm:presLayoutVars>
      </dgm:prSet>
      <dgm:spPr/>
      <dgm:t>
        <a:bodyPr/>
        <a:lstStyle/>
        <a:p>
          <a:endParaRPr lang="en-US"/>
        </a:p>
      </dgm:t>
    </dgm:pt>
    <dgm:pt modelId="{D8EB93B3-4ADC-484A-AD34-D51AE4991FA0}" type="pres">
      <dgm:prSet presAssocID="{5B769B15-F31A-45CA-B539-5DD0290A7A25}" presName="accent_1" presStyleCnt="0"/>
      <dgm:spPr/>
    </dgm:pt>
    <dgm:pt modelId="{87AB078F-284D-4C7A-9054-A29EC4D7FE14}" type="pres">
      <dgm:prSet presAssocID="{5B769B15-F31A-45CA-B539-5DD0290A7A25}" presName="accentRepeatNode" presStyleLbl="solidFgAcc1" presStyleIdx="0" presStyleCnt="3"/>
      <dgm:spPr/>
    </dgm:pt>
    <dgm:pt modelId="{718015A3-3613-42A3-B7FE-46662DF47FA3}" type="pres">
      <dgm:prSet presAssocID="{F2D9B2C4-E093-4873-B2F9-D44C34A95B1A}" presName="text_2" presStyleLbl="node1" presStyleIdx="1" presStyleCnt="3" custScaleY="134374">
        <dgm:presLayoutVars>
          <dgm:bulletEnabled val="1"/>
        </dgm:presLayoutVars>
      </dgm:prSet>
      <dgm:spPr/>
      <dgm:t>
        <a:bodyPr/>
        <a:lstStyle/>
        <a:p>
          <a:endParaRPr lang="en-US"/>
        </a:p>
      </dgm:t>
    </dgm:pt>
    <dgm:pt modelId="{2DDAEC06-2FCC-4EE0-BB13-917CCD3BC4F3}" type="pres">
      <dgm:prSet presAssocID="{F2D9B2C4-E093-4873-B2F9-D44C34A95B1A}" presName="accent_2" presStyleCnt="0"/>
      <dgm:spPr/>
    </dgm:pt>
    <dgm:pt modelId="{ECC1F615-F496-48C0-9D05-48D8869D3C22}" type="pres">
      <dgm:prSet presAssocID="{F2D9B2C4-E093-4873-B2F9-D44C34A95B1A}" presName="accentRepeatNode" presStyleLbl="solidFgAcc1" presStyleIdx="1" presStyleCnt="3"/>
      <dgm:spPr/>
    </dgm:pt>
    <dgm:pt modelId="{96D88FBF-93A9-469A-B231-E3F66C9C3CC0}" type="pres">
      <dgm:prSet presAssocID="{FFE603FE-3611-4035-86FE-0C56B98B11AA}" presName="text_3" presStyleLbl="node1" presStyleIdx="2" presStyleCnt="3" custScaleY="129432">
        <dgm:presLayoutVars>
          <dgm:bulletEnabled val="1"/>
        </dgm:presLayoutVars>
      </dgm:prSet>
      <dgm:spPr/>
      <dgm:t>
        <a:bodyPr/>
        <a:lstStyle/>
        <a:p>
          <a:endParaRPr lang="en-US"/>
        </a:p>
      </dgm:t>
    </dgm:pt>
    <dgm:pt modelId="{327DB7D0-8725-431F-BC2A-CE6750205ABE}" type="pres">
      <dgm:prSet presAssocID="{FFE603FE-3611-4035-86FE-0C56B98B11AA}" presName="accent_3" presStyleCnt="0"/>
      <dgm:spPr/>
    </dgm:pt>
    <dgm:pt modelId="{6BF254EB-4EF4-497A-BF01-4201E03AA907}" type="pres">
      <dgm:prSet presAssocID="{FFE603FE-3611-4035-86FE-0C56B98B11AA}" presName="accentRepeatNode" presStyleLbl="solidFgAcc1" presStyleIdx="2" presStyleCnt="3"/>
      <dgm:spPr/>
    </dgm:pt>
  </dgm:ptLst>
  <dgm:cxnLst>
    <dgm:cxn modelId="{5048E6E1-203C-420F-85C7-09435B9A10CA}" srcId="{FFE603FE-3611-4035-86FE-0C56B98B11AA}" destId="{81D771CB-8C10-4CF0-AAA7-F50C35066629}" srcOrd="1" destOrd="0" parTransId="{237DF5D2-87F2-4387-91D8-8FFECFDF920E}" sibTransId="{C9CABB4F-0B87-4ECB-856F-672D90E25B17}"/>
    <dgm:cxn modelId="{E05F170A-4F67-4F2F-B425-6CAA6AD1E383}" type="presOf" srcId="{9D258CB6-1B68-46CC-884F-8C2FAB785806}" destId="{A73F5F0A-D587-439A-BAFE-19B771BA16B3}" srcOrd="0" destOrd="1" presId="urn:microsoft.com/office/officeart/2008/layout/VerticalCurvedList"/>
    <dgm:cxn modelId="{06B028B5-C2DE-4C0A-BB7C-55A8D1F834DC}" type="presOf" srcId="{4DD3C425-C97E-4F34-A40C-C006A8BE47E8}" destId="{718015A3-3613-42A3-B7FE-46662DF47FA3}" srcOrd="0" destOrd="1" presId="urn:microsoft.com/office/officeart/2008/layout/VerticalCurvedList"/>
    <dgm:cxn modelId="{42EA6965-A37A-405C-A750-4D9E8B039460}" srcId="{FFE603FE-3611-4035-86FE-0C56B98B11AA}" destId="{4A2C8881-ECE8-4DBA-B085-00F1E8776C2A}" srcOrd="2" destOrd="0" parTransId="{417F1F39-7DFA-4D00-8A07-2B4901A57778}" sibTransId="{17F79517-A0CD-47AC-919D-7AE324D9F51A}"/>
    <dgm:cxn modelId="{448EF07D-295D-48F2-81B2-2FD79F4BACA4}" type="presOf" srcId="{56FCCFF2-6424-4BF0-ABDE-9C5439416A25}" destId="{96D88FBF-93A9-469A-B231-E3F66C9C3CC0}" srcOrd="0" destOrd="1" presId="urn:microsoft.com/office/officeart/2008/layout/VerticalCurvedList"/>
    <dgm:cxn modelId="{D4B0203F-D13B-410C-8E67-F53F2C221B8F}" srcId="{571CC073-B4EA-454E-8A5E-FC001A76EABC}" destId="{F2D9B2C4-E093-4873-B2F9-D44C34A95B1A}" srcOrd="1" destOrd="0" parTransId="{8DE03F25-FFEB-45B2-BDF7-1FD783995FBE}" sibTransId="{2D559D12-12C1-4B65-9707-5C519C3FDA11}"/>
    <dgm:cxn modelId="{53202406-0B32-43F9-A256-D5DD8F9D9E69}" srcId="{571CC073-B4EA-454E-8A5E-FC001A76EABC}" destId="{FFE603FE-3611-4035-86FE-0C56B98B11AA}" srcOrd="2" destOrd="0" parTransId="{566490E1-2B1C-4AE1-81E9-473C4AB46052}" sibTransId="{7E81E5CF-60FA-42AD-B065-02E527A93786}"/>
    <dgm:cxn modelId="{FDBD1438-BB7A-4F4A-B803-1925C691902D}" type="presOf" srcId="{F2D9B2C4-E093-4873-B2F9-D44C34A95B1A}" destId="{718015A3-3613-42A3-B7FE-46662DF47FA3}" srcOrd="0" destOrd="0" presId="urn:microsoft.com/office/officeart/2008/layout/VerticalCurvedList"/>
    <dgm:cxn modelId="{FEC622BF-AA1A-42A6-8015-D0ED0897A59F}" srcId="{571CC073-B4EA-454E-8A5E-FC001A76EABC}" destId="{5B769B15-F31A-45CA-B539-5DD0290A7A25}" srcOrd="0" destOrd="0" parTransId="{C38A5E86-7C17-4DBB-85A8-8191D66CD956}" sibTransId="{63BE5D49-565C-4C22-902B-CE306B2EF838}"/>
    <dgm:cxn modelId="{6F91B4FA-2BFA-48B0-A641-2841B88828D0}" type="presOf" srcId="{7F37BBAC-BDB8-4870-8956-6AE27FDADFCE}" destId="{718015A3-3613-42A3-B7FE-46662DF47FA3}" srcOrd="0" destOrd="2" presId="urn:microsoft.com/office/officeart/2008/layout/VerticalCurvedList"/>
    <dgm:cxn modelId="{1CE20D28-355C-47F4-9D84-40C6BA6616CE}" type="presOf" srcId="{C833B037-1AD9-40F1-A836-7F6BED324435}" destId="{A73F5F0A-D587-439A-BAFE-19B771BA16B3}" srcOrd="0" destOrd="2" presId="urn:microsoft.com/office/officeart/2008/layout/VerticalCurvedList"/>
    <dgm:cxn modelId="{5385888F-BFE0-4EC4-B7E5-840D0A93A5A6}" type="presOf" srcId="{5B769B15-F31A-45CA-B539-5DD0290A7A25}" destId="{A73F5F0A-D587-439A-BAFE-19B771BA16B3}" srcOrd="0" destOrd="0" presId="urn:microsoft.com/office/officeart/2008/layout/VerticalCurvedList"/>
    <dgm:cxn modelId="{E7B9AC8C-0A14-4623-9B76-1EC30B101F14}" type="presOf" srcId="{81D771CB-8C10-4CF0-AAA7-F50C35066629}" destId="{96D88FBF-93A9-469A-B231-E3F66C9C3CC0}" srcOrd="0" destOrd="2" presId="urn:microsoft.com/office/officeart/2008/layout/VerticalCurvedList"/>
    <dgm:cxn modelId="{C223A2F4-DFC0-42AC-83E5-E84FC8C758A7}" type="presOf" srcId="{FFE603FE-3611-4035-86FE-0C56B98B11AA}" destId="{96D88FBF-93A9-469A-B231-E3F66C9C3CC0}" srcOrd="0" destOrd="0" presId="urn:microsoft.com/office/officeart/2008/layout/VerticalCurvedList"/>
    <dgm:cxn modelId="{C5D84635-0AE3-4852-B93B-FBA7BECDA9D8}" srcId="{F2D9B2C4-E093-4873-B2F9-D44C34A95B1A}" destId="{50546D50-53A9-4493-A845-252D2CC4C430}" srcOrd="2" destOrd="0" parTransId="{104B310E-9F5D-438E-A41F-232CB2E454BF}" sibTransId="{47A2F249-3EEE-4804-89FD-6923AD79B57D}"/>
    <dgm:cxn modelId="{5EA43E4D-015D-42B8-B8C8-C84D24835082}" type="presOf" srcId="{571CC073-B4EA-454E-8A5E-FC001A76EABC}" destId="{C1F95457-0E13-4C00-AF3F-5279185B3005}" srcOrd="0" destOrd="0" presId="urn:microsoft.com/office/officeart/2008/layout/VerticalCurvedList"/>
    <dgm:cxn modelId="{9176B759-4BC1-40D5-BE6B-475DC35A2AD3}" srcId="{FFE603FE-3611-4035-86FE-0C56B98B11AA}" destId="{56FCCFF2-6424-4BF0-ABDE-9C5439416A25}" srcOrd="0" destOrd="0" parTransId="{561B1C58-E5B9-4531-803E-C26BC72B17AC}" sibTransId="{D9FAA440-21E4-49C9-9024-0A39F4E57D21}"/>
    <dgm:cxn modelId="{87E25A11-8B30-4F7D-84AE-164AA1A3258D}" type="presOf" srcId="{4A2C8881-ECE8-4DBA-B085-00F1E8776C2A}" destId="{96D88FBF-93A9-469A-B231-E3F66C9C3CC0}" srcOrd="0" destOrd="3" presId="urn:microsoft.com/office/officeart/2008/layout/VerticalCurvedList"/>
    <dgm:cxn modelId="{185E1F04-4319-46FA-A5C1-AAB8CB92B5D0}" srcId="{F2D9B2C4-E093-4873-B2F9-D44C34A95B1A}" destId="{7F37BBAC-BDB8-4870-8956-6AE27FDADFCE}" srcOrd="1" destOrd="0" parTransId="{2B41483C-A054-4FDA-904D-40FA59DECAC9}" sibTransId="{67944401-08F4-48C4-8AFD-D625B926B6CF}"/>
    <dgm:cxn modelId="{2BAB6764-0832-4CC5-B89F-6CE72BD46D7B}" srcId="{5B769B15-F31A-45CA-B539-5DD0290A7A25}" destId="{C833B037-1AD9-40F1-A836-7F6BED324435}" srcOrd="1" destOrd="0" parTransId="{2F98D54C-92C2-47B2-A646-D250A6023638}" sibTransId="{981B3D39-8683-4D2F-81D5-A232F26D2057}"/>
    <dgm:cxn modelId="{C8454AB2-FB36-47DB-9DC0-28C379A22333}" type="presOf" srcId="{5F96AE89-BA54-48CF-ACCE-22186B4DD015}" destId="{84E162AD-861D-4555-B043-F79679CCDBDA}" srcOrd="0" destOrd="0" presId="urn:microsoft.com/office/officeart/2008/layout/VerticalCurvedList"/>
    <dgm:cxn modelId="{5C87A75C-3E97-47CB-9B9F-30B4FABA3A97}" srcId="{F2D9B2C4-E093-4873-B2F9-D44C34A95B1A}" destId="{4DD3C425-C97E-4F34-A40C-C006A8BE47E8}" srcOrd="0" destOrd="0" parTransId="{84A8EF40-5C56-4ECF-9DAB-40E4925A649C}" sibTransId="{89236A40-0C96-47D0-95CE-644A759D0051}"/>
    <dgm:cxn modelId="{891EDB23-DA1C-4A1F-AA5A-1D30954F4CAC}" srcId="{5B769B15-F31A-45CA-B539-5DD0290A7A25}" destId="{9D258CB6-1B68-46CC-884F-8C2FAB785806}" srcOrd="0" destOrd="0" parTransId="{9F638361-680C-4B2A-B028-332F91C0281C}" sibTransId="{5F96AE89-BA54-48CF-ACCE-22186B4DD015}"/>
    <dgm:cxn modelId="{A4CC386B-220C-4D9E-8CD3-85A563FD4DE8}" type="presOf" srcId="{50546D50-53A9-4493-A845-252D2CC4C430}" destId="{718015A3-3613-42A3-B7FE-46662DF47FA3}" srcOrd="0" destOrd="3" presId="urn:microsoft.com/office/officeart/2008/layout/VerticalCurvedList"/>
    <dgm:cxn modelId="{C530E4ED-B4D5-4654-BA85-FAAEA14EA2C7}" type="presParOf" srcId="{C1F95457-0E13-4C00-AF3F-5279185B3005}" destId="{4208A881-E163-4E2D-843D-3E50A7960126}" srcOrd="0" destOrd="0" presId="urn:microsoft.com/office/officeart/2008/layout/VerticalCurvedList"/>
    <dgm:cxn modelId="{F85696F1-7370-43B7-A522-8330181E9AFF}" type="presParOf" srcId="{4208A881-E163-4E2D-843D-3E50A7960126}" destId="{18DFAB4C-927C-4D8E-B963-160FBB72A981}" srcOrd="0" destOrd="0" presId="urn:microsoft.com/office/officeart/2008/layout/VerticalCurvedList"/>
    <dgm:cxn modelId="{6919976E-B6AB-4696-9722-9FE8F7B8A4CB}" type="presParOf" srcId="{18DFAB4C-927C-4D8E-B963-160FBB72A981}" destId="{D7A136A3-59C3-4E7B-B46A-5EBCE8A4078B}" srcOrd="0" destOrd="0" presId="urn:microsoft.com/office/officeart/2008/layout/VerticalCurvedList"/>
    <dgm:cxn modelId="{7AC28AF6-345B-4C52-8477-C896B8C61F61}" type="presParOf" srcId="{18DFAB4C-927C-4D8E-B963-160FBB72A981}" destId="{84E162AD-861D-4555-B043-F79679CCDBDA}" srcOrd="1" destOrd="0" presId="urn:microsoft.com/office/officeart/2008/layout/VerticalCurvedList"/>
    <dgm:cxn modelId="{BC4E6510-6A50-4589-A3B9-7A9B70522C16}" type="presParOf" srcId="{18DFAB4C-927C-4D8E-B963-160FBB72A981}" destId="{0CC9D516-AF50-449F-94BB-47477852AD53}" srcOrd="2" destOrd="0" presId="urn:microsoft.com/office/officeart/2008/layout/VerticalCurvedList"/>
    <dgm:cxn modelId="{E13D3053-8218-4374-95A8-C446205A7007}" type="presParOf" srcId="{18DFAB4C-927C-4D8E-B963-160FBB72A981}" destId="{44A52C95-0F8F-4D9A-AFA3-B197DFE13F6B}" srcOrd="3" destOrd="0" presId="urn:microsoft.com/office/officeart/2008/layout/VerticalCurvedList"/>
    <dgm:cxn modelId="{0CABB3FD-6C39-47B4-8792-90933F072E19}" type="presParOf" srcId="{4208A881-E163-4E2D-843D-3E50A7960126}" destId="{A73F5F0A-D587-439A-BAFE-19B771BA16B3}" srcOrd="1" destOrd="0" presId="urn:microsoft.com/office/officeart/2008/layout/VerticalCurvedList"/>
    <dgm:cxn modelId="{BF1CB363-8660-4E87-B44B-D7883EEFD1CA}" type="presParOf" srcId="{4208A881-E163-4E2D-843D-3E50A7960126}" destId="{D8EB93B3-4ADC-484A-AD34-D51AE4991FA0}" srcOrd="2" destOrd="0" presId="urn:microsoft.com/office/officeart/2008/layout/VerticalCurvedList"/>
    <dgm:cxn modelId="{03909FC0-5A68-4E10-82AA-708DB2C56616}" type="presParOf" srcId="{D8EB93B3-4ADC-484A-AD34-D51AE4991FA0}" destId="{87AB078F-284D-4C7A-9054-A29EC4D7FE14}" srcOrd="0" destOrd="0" presId="urn:microsoft.com/office/officeart/2008/layout/VerticalCurvedList"/>
    <dgm:cxn modelId="{F681E3C5-7446-48F6-9F50-F511ACDD5050}" type="presParOf" srcId="{4208A881-E163-4E2D-843D-3E50A7960126}" destId="{718015A3-3613-42A3-B7FE-46662DF47FA3}" srcOrd="3" destOrd="0" presId="urn:microsoft.com/office/officeart/2008/layout/VerticalCurvedList"/>
    <dgm:cxn modelId="{0B6AEFC0-39BA-47D4-88A2-28BB2A79A593}" type="presParOf" srcId="{4208A881-E163-4E2D-843D-3E50A7960126}" destId="{2DDAEC06-2FCC-4EE0-BB13-917CCD3BC4F3}" srcOrd="4" destOrd="0" presId="urn:microsoft.com/office/officeart/2008/layout/VerticalCurvedList"/>
    <dgm:cxn modelId="{A48E9CE9-1B75-48B6-911A-0E9BC42E081B}" type="presParOf" srcId="{2DDAEC06-2FCC-4EE0-BB13-917CCD3BC4F3}" destId="{ECC1F615-F496-48C0-9D05-48D8869D3C22}" srcOrd="0" destOrd="0" presId="urn:microsoft.com/office/officeart/2008/layout/VerticalCurvedList"/>
    <dgm:cxn modelId="{478D0D44-B4D9-425E-82FF-AEC27B5B1975}" type="presParOf" srcId="{4208A881-E163-4E2D-843D-3E50A7960126}" destId="{96D88FBF-93A9-469A-B231-E3F66C9C3CC0}" srcOrd="5" destOrd="0" presId="urn:microsoft.com/office/officeart/2008/layout/VerticalCurvedList"/>
    <dgm:cxn modelId="{3F95BCC4-025F-4FFC-BB69-395D1ED65254}" type="presParOf" srcId="{4208A881-E163-4E2D-843D-3E50A7960126}" destId="{327DB7D0-8725-431F-BC2A-CE6750205ABE}" srcOrd="6" destOrd="0" presId="urn:microsoft.com/office/officeart/2008/layout/VerticalCurvedList"/>
    <dgm:cxn modelId="{059B73D6-D8D2-4A2F-B320-A50C56CF8559}" type="presParOf" srcId="{327DB7D0-8725-431F-BC2A-CE6750205ABE}" destId="{6BF254EB-4EF4-497A-BF01-4201E03AA907}"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571CC073-B4EA-454E-8A5E-FC001A76EABC}"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US"/>
        </a:p>
      </dgm:t>
    </dgm:pt>
    <dgm:pt modelId="{5EF262BC-25AE-4D61-9A51-108C36AB229D}">
      <dgm:prSet/>
      <dgm:spPr/>
      <dgm:t>
        <a:bodyPr/>
        <a:lstStyle/>
        <a:p>
          <a:r>
            <a:rPr lang="en-US" dirty="0" smtClean="0"/>
            <a:t>Validation</a:t>
          </a:r>
          <a:endParaRPr lang="en-US" dirty="0"/>
        </a:p>
      </dgm:t>
    </dgm:pt>
    <dgm:pt modelId="{2D1A1A55-27B1-4AE2-A51C-012048F2A5C7}" type="parTrans" cxnId="{73043B21-B1DC-4E6B-80C0-1F2E56AB5E52}">
      <dgm:prSet/>
      <dgm:spPr/>
      <dgm:t>
        <a:bodyPr/>
        <a:lstStyle/>
        <a:p>
          <a:endParaRPr lang="en-US"/>
        </a:p>
      </dgm:t>
    </dgm:pt>
    <dgm:pt modelId="{3A9086A7-F7FD-4C4D-8FE0-BD4ED0E8600C}" type="sibTrans" cxnId="{73043B21-B1DC-4E6B-80C0-1F2E56AB5E52}">
      <dgm:prSet/>
      <dgm:spPr/>
      <dgm:t>
        <a:bodyPr/>
        <a:lstStyle/>
        <a:p>
          <a:endParaRPr lang="en-US"/>
        </a:p>
      </dgm:t>
    </dgm:pt>
    <dgm:pt modelId="{C730EF28-92C0-472A-AC85-16392925DCCB}">
      <dgm:prSet/>
      <dgm:spPr/>
      <dgm:t>
        <a:bodyPr/>
        <a:lstStyle/>
        <a:p>
          <a:r>
            <a:rPr lang="en-US" dirty="0" smtClean="0"/>
            <a:t>Organizational changes</a:t>
          </a:r>
          <a:endParaRPr lang="en-US" dirty="0"/>
        </a:p>
      </dgm:t>
    </dgm:pt>
    <dgm:pt modelId="{F4D32DE9-BBFA-427D-9FFF-394ADD5F7219}" type="parTrans" cxnId="{F06240E3-86C9-41A2-96AE-A6A5DB725F8D}">
      <dgm:prSet/>
      <dgm:spPr/>
      <dgm:t>
        <a:bodyPr/>
        <a:lstStyle/>
        <a:p>
          <a:endParaRPr lang="en-US"/>
        </a:p>
      </dgm:t>
    </dgm:pt>
    <dgm:pt modelId="{5FD805AE-840B-46A7-8185-50B1E493B514}" type="sibTrans" cxnId="{F06240E3-86C9-41A2-96AE-A6A5DB725F8D}">
      <dgm:prSet/>
      <dgm:spPr/>
      <dgm:t>
        <a:bodyPr/>
        <a:lstStyle/>
        <a:p>
          <a:endParaRPr lang="en-US"/>
        </a:p>
      </dgm:t>
    </dgm:pt>
    <dgm:pt modelId="{D07591B6-1EC1-435B-9AD7-03505F447004}">
      <dgm:prSet/>
      <dgm:spPr/>
      <dgm:t>
        <a:bodyPr/>
        <a:lstStyle/>
        <a:p>
          <a:r>
            <a:rPr lang="en-US" dirty="0" smtClean="0"/>
            <a:t>Produce documentation of organizational changes</a:t>
          </a:r>
          <a:endParaRPr lang="en-US" dirty="0"/>
        </a:p>
      </dgm:t>
    </dgm:pt>
    <dgm:pt modelId="{BAE9D3A3-3A85-4D92-ADED-044841048A3F}" type="parTrans" cxnId="{0CEAEC5B-E609-4157-8DEB-593FB83989C2}">
      <dgm:prSet/>
      <dgm:spPr/>
      <dgm:t>
        <a:bodyPr/>
        <a:lstStyle/>
        <a:p>
          <a:endParaRPr lang="en-US"/>
        </a:p>
      </dgm:t>
    </dgm:pt>
    <dgm:pt modelId="{1FF6E0D1-3DEA-4CC2-8781-FB65336714D7}" type="sibTrans" cxnId="{0CEAEC5B-E609-4157-8DEB-593FB83989C2}">
      <dgm:prSet/>
      <dgm:spPr/>
      <dgm:t>
        <a:bodyPr/>
        <a:lstStyle/>
        <a:p>
          <a:endParaRPr lang="en-US"/>
        </a:p>
      </dgm:t>
    </dgm:pt>
    <dgm:pt modelId="{D46830D8-D66A-4836-ACAD-FA9D300B5131}">
      <dgm:prSet/>
      <dgm:spPr/>
      <dgm:t>
        <a:bodyPr/>
        <a:lstStyle/>
        <a:p>
          <a:r>
            <a:rPr lang="en-US" dirty="0" smtClean="0"/>
            <a:t>Artifacts knowledge is volatile</a:t>
          </a:r>
          <a:endParaRPr lang="en-US" dirty="0"/>
        </a:p>
      </dgm:t>
    </dgm:pt>
    <dgm:pt modelId="{1A813F9F-AEF8-4555-BFE9-2AB51F83C6BB}" type="parTrans" cxnId="{CEB6EC3B-1A2B-4C0D-9C30-F9297ED8147F}">
      <dgm:prSet/>
      <dgm:spPr/>
      <dgm:t>
        <a:bodyPr/>
        <a:lstStyle/>
        <a:p>
          <a:endParaRPr lang="en-US"/>
        </a:p>
      </dgm:t>
    </dgm:pt>
    <dgm:pt modelId="{E4FAED16-C6B0-4208-90EE-553AEEC74B6A}" type="sibTrans" cxnId="{CEB6EC3B-1A2B-4C0D-9C30-F9297ED8147F}">
      <dgm:prSet/>
      <dgm:spPr/>
      <dgm:t>
        <a:bodyPr/>
        <a:lstStyle/>
        <a:p>
          <a:endParaRPr lang="en-US"/>
        </a:p>
      </dgm:t>
    </dgm:pt>
    <dgm:pt modelId="{BCA363ED-8FDD-4481-84E4-46E4FCB58BA7}">
      <dgm:prSet/>
      <dgm:spPr/>
      <dgm:t>
        <a:bodyPr/>
        <a:lstStyle/>
        <a:p>
          <a:r>
            <a:rPr lang="en-US" dirty="0" smtClean="0"/>
            <a:t>Quality</a:t>
          </a:r>
          <a:endParaRPr lang="en-US" dirty="0"/>
        </a:p>
      </dgm:t>
    </dgm:pt>
    <dgm:pt modelId="{E7266701-85FE-48F2-A04B-390848C0B993}" type="parTrans" cxnId="{2B19D4DA-5FFC-4BBA-9F89-FD8ACE9A6F28}">
      <dgm:prSet/>
      <dgm:spPr/>
      <dgm:t>
        <a:bodyPr/>
        <a:lstStyle/>
        <a:p>
          <a:endParaRPr lang="en-US"/>
        </a:p>
      </dgm:t>
    </dgm:pt>
    <dgm:pt modelId="{7227D52C-46FE-4492-B882-8DD619A050FA}" type="sibTrans" cxnId="{2B19D4DA-5FFC-4BBA-9F89-FD8ACE9A6F28}">
      <dgm:prSet/>
      <dgm:spPr/>
      <dgm:t>
        <a:bodyPr/>
        <a:lstStyle/>
        <a:p>
          <a:endParaRPr lang="en-US"/>
        </a:p>
      </dgm:t>
    </dgm:pt>
    <dgm:pt modelId="{3C6D938D-32DB-417B-B4E3-8AE0E0D4C86E}">
      <dgm:prSet/>
      <dgm:spPr/>
      <dgm:t>
        <a:bodyPr/>
        <a:lstStyle/>
        <a:p>
          <a:r>
            <a:rPr lang="en-US" dirty="0" smtClean="0"/>
            <a:t>Synchronization gap</a:t>
          </a:r>
          <a:endParaRPr lang="en-US" dirty="0"/>
        </a:p>
      </dgm:t>
    </dgm:pt>
    <dgm:pt modelId="{D83ADB24-FEC6-48E8-BEC8-212179B63AF7}" type="parTrans" cxnId="{BB7AA6ED-76D6-4BE6-84FD-4E5996D1E45E}">
      <dgm:prSet/>
      <dgm:spPr/>
      <dgm:t>
        <a:bodyPr/>
        <a:lstStyle/>
        <a:p>
          <a:endParaRPr lang="en-US"/>
        </a:p>
      </dgm:t>
    </dgm:pt>
    <dgm:pt modelId="{7B846EC0-C38B-42DF-9969-C5BA8AA16B23}" type="sibTrans" cxnId="{BB7AA6ED-76D6-4BE6-84FD-4E5996D1E45E}">
      <dgm:prSet/>
      <dgm:spPr/>
      <dgm:t>
        <a:bodyPr/>
        <a:lstStyle/>
        <a:p>
          <a:endParaRPr lang="en-US"/>
        </a:p>
      </dgm:t>
    </dgm:pt>
    <dgm:pt modelId="{85267113-2BE9-4FBE-9FE1-4F4200B2630A}">
      <dgm:prSet/>
      <dgm:spPr/>
      <dgm:t>
        <a:bodyPr/>
        <a:lstStyle/>
        <a:p>
          <a:r>
            <a:rPr lang="en-US" dirty="0" smtClean="0"/>
            <a:t>Documentation</a:t>
          </a:r>
          <a:endParaRPr lang="en-US" dirty="0"/>
        </a:p>
      </dgm:t>
    </dgm:pt>
    <dgm:pt modelId="{259C9154-3512-49F7-AAB6-B46F13722AC2}" type="parTrans" cxnId="{EAC6FC54-7FDE-4AAC-A8EF-58A2638E0FC0}">
      <dgm:prSet/>
      <dgm:spPr/>
      <dgm:t>
        <a:bodyPr/>
        <a:lstStyle/>
        <a:p>
          <a:endParaRPr lang="en-US"/>
        </a:p>
      </dgm:t>
    </dgm:pt>
    <dgm:pt modelId="{CED28798-D6F8-4326-B6C5-C1BC3AFC3E67}" type="sibTrans" cxnId="{EAC6FC54-7FDE-4AAC-A8EF-58A2638E0FC0}">
      <dgm:prSet/>
      <dgm:spPr/>
      <dgm:t>
        <a:bodyPr/>
        <a:lstStyle/>
        <a:p>
          <a:endParaRPr lang="en-US"/>
        </a:p>
      </dgm:t>
    </dgm:pt>
    <dgm:pt modelId="{D0426968-6E00-4288-A7B3-2A0A30342ED6}">
      <dgm:prSet/>
      <dgm:spPr/>
      <dgm:t>
        <a:bodyPr/>
        <a:lstStyle/>
        <a:p>
          <a:r>
            <a:rPr lang="en-US" dirty="0" smtClean="0"/>
            <a:t>Keep track of sourced documents</a:t>
          </a:r>
          <a:endParaRPr lang="en-US" dirty="0"/>
        </a:p>
      </dgm:t>
    </dgm:pt>
    <dgm:pt modelId="{3EC46687-3F31-402A-A91C-8455CCADC61D}" type="parTrans" cxnId="{564B2589-D501-4FA2-9F3C-2E9E4132C269}">
      <dgm:prSet/>
      <dgm:spPr/>
      <dgm:t>
        <a:bodyPr/>
        <a:lstStyle/>
        <a:p>
          <a:endParaRPr lang="en-US"/>
        </a:p>
      </dgm:t>
    </dgm:pt>
    <dgm:pt modelId="{1F00B0B8-AA0D-4CE5-A622-1B2B2D7997BA}" type="sibTrans" cxnId="{564B2589-D501-4FA2-9F3C-2E9E4132C269}">
      <dgm:prSet/>
      <dgm:spPr/>
      <dgm:t>
        <a:bodyPr/>
        <a:lstStyle/>
        <a:p>
          <a:endParaRPr lang="en-US"/>
        </a:p>
      </dgm:t>
    </dgm:pt>
    <dgm:pt modelId="{36E462EA-3DA6-4CF1-8722-F3ED989817C6}">
      <dgm:prSet/>
      <dgm:spPr/>
      <dgm:t>
        <a:bodyPr/>
        <a:lstStyle/>
        <a:p>
          <a:r>
            <a:rPr lang="en-US" dirty="0" smtClean="0"/>
            <a:t>Keep representation and portal up-to-date</a:t>
          </a:r>
          <a:endParaRPr lang="en-US" dirty="0"/>
        </a:p>
      </dgm:t>
    </dgm:pt>
    <dgm:pt modelId="{6EAA08CF-2EB1-47DD-8A0C-7AAF5DC56985}" type="parTrans" cxnId="{C00078AF-1330-4D0B-A240-CEB0014215E8}">
      <dgm:prSet/>
      <dgm:spPr/>
      <dgm:t>
        <a:bodyPr/>
        <a:lstStyle/>
        <a:p>
          <a:endParaRPr lang="en-US"/>
        </a:p>
      </dgm:t>
    </dgm:pt>
    <dgm:pt modelId="{361BCD43-7ADA-42C5-A934-E2CC13A3522E}" type="sibTrans" cxnId="{C00078AF-1330-4D0B-A240-CEB0014215E8}">
      <dgm:prSet/>
      <dgm:spPr/>
      <dgm:t>
        <a:bodyPr/>
        <a:lstStyle/>
        <a:p>
          <a:endParaRPr lang="en-US"/>
        </a:p>
      </dgm:t>
    </dgm:pt>
    <dgm:pt modelId="{C1F95457-0E13-4C00-AF3F-5279185B3005}" type="pres">
      <dgm:prSet presAssocID="{571CC073-B4EA-454E-8A5E-FC001A76EABC}" presName="Name0" presStyleCnt="0">
        <dgm:presLayoutVars>
          <dgm:chMax val="7"/>
          <dgm:chPref val="7"/>
          <dgm:dir/>
        </dgm:presLayoutVars>
      </dgm:prSet>
      <dgm:spPr/>
      <dgm:t>
        <a:bodyPr/>
        <a:lstStyle/>
        <a:p>
          <a:endParaRPr lang="en-US"/>
        </a:p>
      </dgm:t>
    </dgm:pt>
    <dgm:pt modelId="{4208A881-E163-4E2D-843D-3E50A7960126}" type="pres">
      <dgm:prSet presAssocID="{571CC073-B4EA-454E-8A5E-FC001A76EABC}" presName="Name1" presStyleCnt="0"/>
      <dgm:spPr/>
    </dgm:pt>
    <dgm:pt modelId="{18DFAB4C-927C-4D8E-B963-160FBB72A981}" type="pres">
      <dgm:prSet presAssocID="{571CC073-B4EA-454E-8A5E-FC001A76EABC}" presName="cycle" presStyleCnt="0"/>
      <dgm:spPr/>
    </dgm:pt>
    <dgm:pt modelId="{D7A136A3-59C3-4E7B-B46A-5EBCE8A4078B}" type="pres">
      <dgm:prSet presAssocID="{571CC073-B4EA-454E-8A5E-FC001A76EABC}" presName="srcNode" presStyleLbl="node1" presStyleIdx="0" presStyleCnt="3"/>
      <dgm:spPr/>
    </dgm:pt>
    <dgm:pt modelId="{84E162AD-861D-4555-B043-F79679CCDBDA}" type="pres">
      <dgm:prSet presAssocID="{571CC073-B4EA-454E-8A5E-FC001A76EABC}" presName="conn" presStyleLbl="parChTrans1D2" presStyleIdx="0" presStyleCnt="1"/>
      <dgm:spPr/>
      <dgm:t>
        <a:bodyPr/>
        <a:lstStyle/>
        <a:p>
          <a:endParaRPr lang="en-US"/>
        </a:p>
      </dgm:t>
    </dgm:pt>
    <dgm:pt modelId="{0CC9D516-AF50-449F-94BB-47477852AD53}" type="pres">
      <dgm:prSet presAssocID="{571CC073-B4EA-454E-8A5E-FC001A76EABC}" presName="extraNode" presStyleLbl="node1" presStyleIdx="0" presStyleCnt="3"/>
      <dgm:spPr/>
    </dgm:pt>
    <dgm:pt modelId="{44A52C95-0F8F-4D9A-AFA3-B197DFE13F6B}" type="pres">
      <dgm:prSet presAssocID="{571CC073-B4EA-454E-8A5E-FC001A76EABC}" presName="dstNode" presStyleLbl="node1" presStyleIdx="0" presStyleCnt="3"/>
      <dgm:spPr/>
    </dgm:pt>
    <dgm:pt modelId="{79C3D2C1-F60F-40CF-802F-2596A7B9E3F0}" type="pres">
      <dgm:prSet presAssocID="{85267113-2BE9-4FBE-9FE1-4F4200B2630A}" presName="text_1" presStyleLbl="node1" presStyleIdx="0" presStyleCnt="3">
        <dgm:presLayoutVars>
          <dgm:bulletEnabled val="1"/>
        </dgm:presLayoutVars>
      </dgm:prSet>
      <dgm:spPr/>
      <dgm:t>
        <a:bodyPr/>
        <a:lstStyle/>
        <a:p>
          <a:endParaRPr lang="en-US"/>
        </a:p>
      </dgm:t>
    </dgm:pt>
    <dgm:pt modelId="{88B0424F-60BD-4E02-917E-7EE1B489EA03}" type="pres">
      <dgm:prSet presAssocID="{85267113-2BE9-4FBE-9FE1-4F4200B2630A}" presName="accent_1" presStyleCnt="0"/>
      <dgm:spPr/>
    </dgm:pt>
    <dgm:pt modelId="{73DDCB90-0D4D-44B2-BBA6-2DDF7F518D4C}" type="pres">
      <dgm:prSet presAssocID="{85267113-2BE9-4FBE-9FE1-4F4200B2630A}" presName="accentRepeatNode" presStyleLbl="solidFgAcc1" presStyleIdx="0" presStyleCnt="3"/>
      <dgm:spPr/>
    </dgm:pt>
    <dgm:pt modelId="{3B781BC0-8D35-42CD-AEF2-50D3022ABD45}" type="pres">
      <dgm:prSet presAssocID="{3C6D938D-32DB-417B-B4E3-8AE0E0D4C86E}" presName="text_2" presStyleLbl="node1" presStyleIdx="1" presStyleCnt="3">
        <dgm:presLayoutVars>
          <dgm:bulletEnabled val="1"/>
        </dgm:presLayoutVars>
      </dgm:prSet>
      <dgm:spPr/>
      <dgm:t>
        <a:bodyPr/>
        <a:lstStyle/>
        <a:p>
          <a:endParaRPr lang="en-US"/>
        </a:p>
      </dgm:t>
    </dgm:pt>
    <dgm:pt modelId="{F1FDA8D8-805A-471A-91B0-D245745755A6}" type="pres">
      <dgm:prSet presAssocID="{3C6D938D-32DB-417B-B4E3-8AE0E0D4C86E}" presName="accent_2" presStyleCnt="0"/>
      <dgm:spPr/>
    </dgm:pt>
    <dgm:pt modelId="{B3BB7108-139F-49D3-A4B8-F367DE0E271A}" type="pres">
      <dgm:prSet presAssocID="{3C6D938D-32DB-417B-B4E3-8AE0E0D4C86E}" presName="accentRepeatNode" presStyleLbl="solidFgAcc1" presStyleIdx="1" presStyleCnt="3"/>
      <dgm:spPr/>
    </dgm:pt>
    <dgm:pt modelId="{E4A4C9CE-661F-435D-A623-85478B8C1BDF}" type="pres">
      <dgm:prSet presAssocID="{5EF262BC-25AE-4D61-9A51-108C36AB229D}" presName="text_3" presStyleLbl="node1" presStyleIdx="2" presStyleCnt="3">
        <dgm:presLayoutVars>
          <dgm:bulletEnabled val="1"/>
        </dgm:presLayoutVars>
      </dgm:prSet>
      <dgm:spPr/>
      <dgm:t>
        <a:bodyPr/>
        <a:lstStyle/>
        <a:p>
          <a:endParaRPr lang="en-US"/>
        </a:p>
      </dgm:t>
    </dgm:pt>
    <dgm:pt modelId="{73D7C93F-DC17-4B77-AC99-CD7EB47DE563}" type="pres">
      <dgm:prSet presAssocID="{5EF262BC-25AE-4D61-9A51-108C36AB229D}" presName="accent_3" presStyleCnt="0"/>
      <dgm:spPr/>
    </dgm:pt>
    <dgm:pt modelId="{36CE1060-DBB5-4F88-840D-5ECD115ACB79}" type="pres">
      <dgm:prSet presAssocID="{5EF262BC-25AE-4D61-9A51-108C36AB229D}" presName="accentRepeatNode" presStyleLbl="solidFgAcc1" presStyleIdx="2" presStyleCnt="3"/>
      <dgm:spPr/>
    </dgm:pt>
  </dgm:ptLst>
  <dgm:cxnLst>
    <dgm:cxn modelId="{564B2589-D501-4FA2-9F3C-2E9E4132C269}" srcId="{85267113-2BE9-4FBE-9FE1-4F4200B2630A}" destId="{D0426968-6E00-4288-A7B3-2A0A30342ED6}" srcOrd="0" destOrd="0" parTransId="{3EC46687-3F31-402A-A91C-8455CCADC61D}" sibTransId="{1F00B0B8-AA0D-4CE5-A622-1B2B2D7997BA}"/>
    <dgm:cxn modelId="{C00078AF-1330-4D0B-A240-CEB0014215E8}" srcId="{85267113-2BE9-4FBE-9FE1-4F4200B2630A}" destId="{36E462EA-3DA6-4CF1-8722-F3ED989817C6}" srcOrd="1" destOrd="0" parTransId="{6EAA08CF-2EB1-47DD-8A0C-7AAF5DC56985}" sibTransId="{361BCD43-7ADA-42C5-A934-E2CC13A3522E}"/>
    <dgm:cxn modelId="{44BAC8D7-F961-4D5E-B9BE-6118D841A252}" type="presOf" srcId="{D07591B6-1EC1-435B-9AD7-03505F447004}" destId="{E4A4C9CE-661F-435D-A623-85478B8C1BDF}" srcOrd="0" destOrd="1" presId="urn:microsoft.com/office/officeart/2008/layout/VerticalCurvedList"/>
    <dgm:cxn modelId="{F06240E3-86C9-41A2-96AE-A6A5DB725F8D}" srcId="{3C6D938D-32DB-417B-B4E3-8AE0E0D4C86E}" destId="{C730EF28-92C0-472A-AC85-16392925DCCB}" srcOrd="0" destOrd="0" parTransId="{F4D32DE9-BBFA-427D-9FFF-394ADD5F7219}" sibTransId="{5FD805AE-840B-46A7-8185-50B1E493B514}"/>
    <dgm:cxn modelId="{0CEAEC5B-E609-4157-8DEB-593FB83989C2}" srcId="{5EF262BC-25AE-4D61-9A51-108C36AB229D}" destId="{D07591B6-1EC1-435B-9AD7-03505F447004}" srcOrd="0" destOrd="0" parTransId="{BAE9D3A3-3A85-4D92-ADED-044841048A3F}" sibTransId="{1FF6E0D1-3DEA-4CC2-8781-FB65336714D7}"/>
    <dgm:cxn modelId="{B2D9B354-0E05-457C-B15E-FC783CBF7035}" type="presOf" srcId="{5EF262BC-25AE-4D61-9A51-108C36AB229D}" destId="{E4A4C9CE-661F-435D-A623-85478B8C1BDF}" srcOrd="0" destOrd="0" presId="urn:microsoft.com/office/officeart/2008/layout/VerticalCurvedList"/>
    <dgm:cxn modelId="{CE06656C-47CB-47A4-9DFC-638478A67D98}" type="presOf" srcId="{571CC073-B4EA-454E-8A5E-FC001A76EABC}" destId="{C1F95457-0E13-4C00-AF3F-5279185B3005}" srcOrd="0" destOrd="0" presId="urn:microsoft.com/office/officeart/2008/layout/VerticalCurvedList"/>
    <dgm:cxn modelId="{7C27040D-68EB-4B8D-B111-79231FAD2F67}" type="presOf" srcId="{3C6D938D-32DB-417B-B4E3-8AE0E0D4C86E}" destId="{3B781BC0-8D35-42CD-AEF2-50D3022ABD45}" srcOrd="0" destOrd="0" presId="urn:microsoft.com/office/officeart/2008/layout/VerticalCurvedList"/>
    <dgm:cxn modelId="{31CCB587-0BD7-4EA6-8618-8A80FBD1AC7C}" type="presOf" srcId="{1F00B0B8-AA0D-4CE5-A622-1B2B2D7997BA}" destId="{84E162AD-861D-4555-B043-F79679CCDBDA}" srcOrd="0" destOrd="0" presId="urn:microsoft.com/office/officeart/2008/layout/VerticalCurvedList"/>
    <dgm:cxn modelId="{BB7AA6ED-76D6-4BE6-84FD-4E5996D1E45E}" srcId="{571CC073-B4EA-454E-8A5E-FC001A76EABC}" destId="{3C6D938D-32DB-417B-B4E3-8AE0E0D4C86E}" srcOrd="1" destOrd="0" parTransId="{D83ADB24-FEC6-48E8-BEC8-212179B63AF7}" sibTransId="{7B846EC0-C38B-42DF-9969-C5BA8AA16B23}"/>
    <dgm:cxn modelId="{A3C13A54-E26F-462D-AA97-3EFEDCD61ED8}" type="presOf" srcId="{D46830D8-D66A-4836-ACAD-FA9D300B5131}" destId="{3B781BC0-8D35-42CD-AEF2-50D3022ABD45}" srcOrd="0" destOrd="2" presId="urn:microsoft.com/office/officeart/2008/layout/VerticalCurvedList"/>
    <dgm:cxn modelId="{CEB6EC3B-1A2B-4C0D-9C30-F9297ED8147F}" srcId="{3C6D938D-32DB-417B-B4E3-8AE0E0D4C86E}" destId="{D46830D8-D66A-4836-ACAD-FA9D300B5131}" srcOrd="1" destOrd="0" parTransId="{1A813F9F-AEF8-4555-BFE9-2AB51F83C6BB}" sibTransId="{E4FAED16-C6B0-4208-90EE-553AEEC74B6A}"/>
    <dgm:cxn modelId="{386DBE59-692E-4128-8AEA-824FE058AF09}" type="presOf" srcId="{D0426968-6E00-4288-A7B3-2A0A30342ED6}" destId="{79C3D2C1-F60F-40CF-802F-2596A7B9E3F0}" srcOrd="0" destOrd="1" presId="urn:microsoft.com/office/officeart/2008/layout/VerticalCurvedList"/>
    <dgm:cxn modelId="{EAC6FC54-7FDE-4AAC-A8EF-58A2638E0FC0}" srcId="{571CC073-B4EA-454E-8A5E-FC001A76EABC}" destId="{85267113-2BE9-4FBE-9FE1-4F4200B2630A}" srcOrd="0" destOrd="0" parTransId="{259C9154-3512-49F7-AAB6-B46F13722AC2}" sibTransId="{CED28798-D6F8-4326-B6C5-C1BC3AFC3E67}"/>
    <dgm:cxn modelId="{A85AC162-D55D-4CBD-88CC-4AC5F7A8D5D0}" type="presOf" srcId="{36E462EA-3DA6-4CF1-8722-F3ED989817C6}" destId="{79C3D2C1-F60F-40CF-802F-2596A7B9E3F0}" srcOrd="0" destOrd="2" presId="urn:microsoft.com/office/officeart/2008/layout/VerticalCurvedList"/>
    <dgm:cxn modelId="{2B19D4DA-5FFC-4BBA-9F89-FD8ACE9A6F28}" srcId="{5EF262BC-25AE-4D61-9A51-108C36AB229D}" destId="{BCA363ED-8FDD-4481-84E4-46E4FCB58BA7}" srcOrd="1" destOrd="0" parTransId="{E7266701-85FE-48F2-A04B-390848C0B993}" sibTransId="{7227D52C-46FE-4492-B882-8DD619A050FA}"/>
    <dgm:cxn modelId="{D7B76E71-236A-4DB0-9515-C1AAE42D7314}" type="presOf" srcId="{BCA363ED-8FDD-4481-84E4-46E4FCB58BA7}" destId="{E4A4C9CE-661F-435D-A623-85478B8C1BDF}" srcOrd="0" destOrd="2" presId="urn:microsoft.com/office/officeart/2008/layout/VerticalCurvedList"/>
    <dgm:cxn modelId="{88FD0949-A425-429A-98FE-21DA6CC2AAC2}" type="presOf" srcId="{C730EF28-92C0-472A-AC85-16392925DCCB}" destId="{3B781BC0-8D35-42CD-AEF2-50D3022ABD45}" srcOrd="0" destOrd="1" presId="urn:microsoft.com/office/officeart/2008/layout/VerticalCurvedList"/>
    <dgm:cxn modelId="{73043B21-B1DC-4E6B-80C0-1F2E56AB5E52}" srcId="{571CC073-B4EA-454E-8A5E-FC001A76EABC}" destId="{5EF262BC-25AE-4D61-9A51-108C36AB229D}" srcOrd="2" destOrd="0" parTransId="{2D1A1A55-27B1-4AE2-A51C-012048F2A5C7}" sibTransId="{3A9086A7-F7FD-4C4D-8FE0-BD4ED0E8600C}"/>
    <dgm:cxn modelId="{AC5766A6-99E3-4721-B10B-936F69FB60CC}" type="presOf" srcId="{85267113-2BE9-4FBE-9FE1-4F4200B2630A}" destId="{79C3D2C1-F60F-40CF-802F-2596A7B9E3F0}" srcOrd="0" destOrd="0" presId="urn:microsoft.com/office/officeart/2008/layout/VerticalCurvedList"/>
    <dgm:cxn modelId="{C532963D-589F-4E81-9CB0-53B71EB311E1}" type="presParOf" srcId="{C1F95457-0E13-4C00-AF3F-5279185B3005}" destId="{4208A881-E163-4E2D-843D-3E50A7960126}" srcOrd="0" destOrd="0" presId="urn:microsoft.com/office/officeart/2008/layout/VerticalCurvedList"/>
    <dgm:cxn modelId="{AE0EF716-7FC4-4329-8EDC-518A37CB77DE}" type="presParOf" srcId="{4208A881-E163-4E2D-843D-3E50A7960126}" destId="{18DFAB4C-927C-4D8E-B963-160FBB72A981}" srcOrd="0" destOrd="0" presId="urn:microsoft.com/office/officeart/2008/layout/VerticalCurvedList"/>
    <dgm:cxn modelId="{88A3C094-96FA-445E-B736-D3AD185900AD}" type="presParOf" srcId="{18DFAB4C-927C-4D8E-B963-160FBB72A981}" destId="{D7A136A3-59C3-4E7B-B46A-5EBCE8A4078B}" srcOrd="0" destOrd="0" presId="urn:microsoft.com/office/officeart/2008/layout/VerticalCurvedList"/>
    <dgm:cxn modelId="{4C42365C-C99D-4A94-80A1-7D0E1060043D}" type="presParOf" srcId="{18DFAB4C-927C-4D8E-B963-160FBB72A981}" destId="{84E162AD-861D-4555-B043-F79679CCDBDA}" srcOrd="1" destOrd="0" presId="urn:microsoft.com/office/officeart/2008/layout/VerticalCurvedList"/>
    <dgm:cxn modelId="{52B58A17-D3BD-4D80-B6AE-3AB4692CEA5A}" type="presParOf" srcId="{18DFAB4C-927C-4D8E-B963-160FBB72A981}" destId="{0CC9D516-AF50-449F-94BB-47477852AD53}" srcOrd="2" destOrd="0" presId="urn:microsoft.com/office/officeart/2008/layout/VerticalCurvedList"/>
    <dgm:cxn modelId="{8292D1E6-A656-4ED8-A00D-561649E2AC64}" type="presParOf" srcId="{18DFAB4C-927C-4D8E-B963-160FBB72A981}" destId="{44A52C95-0F8F-4D9A-AFA3-B197DFE13F6B}" srcOrd="3" destOrd="0" presId="urn:microsoft.com/office/officeart/2008/layout/VerticalCurvedList"/>
    <dgm:cxn modelId="{B2344FAE-6115-456C-9DEA-203B06AAC147}" type="presParOf" srcId="{4208A881-E163-4E2D-843D-3E50A7960126}" destId="{79C3D2C1-F60F-40CF-802F-2596A7B9E3F0}" srcOrd="1" destOrd="0" presId="urn:microsoft.com/office/officeart/2008/layout/VerticalCurvedList"/>
    <dgm:cxn modelId="{504D0B12-370E-48F4-8BAD-41E41C838E46}" type="presParOf" srcId="{4208A881-E163-4E2D-843D-3E50A7960126}" destId="{88B0424F-60BD-4E02-917E-7EE1B489EA03}" srcOrd="2" destOrd="0" presId="urn:microsoft.com/office/officeart/2008/layout/VerticalCurvedList"/>
    <dgm:cxn modelId="{6492DEAB-41E4-43BA-9DF3-68E395C4867B}" type="presParOf" srcId="{88B0424F-60BD-4E02-917E-7EE1B489EA03}" destId="{73DDCB90-0D4D-44B2-BBA6-2DDF7F518D4C}" srcOrd="0" destOrd="0" presId="urn:microsoft.com/office/officeart/2008/layout/VerticalCurvedList"/>
    <dgm:cxn modelId="{93EC595C-FC4F-4551-AEF9-A41B44919368}" type="presParOf" srcId="{4208A881-E163-4E2D-843D-3E50A7960126}" destId="{3B781BC0-8D35-42CD-AEF2-50D3022ABD45}" srcOrd="3" destOrd="0" presId="urn:microsoft.com/office/officeart/2008/layout/VerticalCurvedList"/>
    <dgm:cxn modelId="{3CDD159E-2A66-4DDB-B32B-4EB04F60597E}" type="presParOf" srcId="{4208A881-E163-4E2D-843D-3E50A7960126}" destId="{F1FDA8D8-805A-471A-91B0-D245745755A6}" srcOrd="4" destOrd="0" presId="urn:microsoft.com/office/officeart/2008/layout/VerticalCurvedList"/>
    <dgm:cxn modelId="{1EDEFE32-EC8E-4764-AC75-A3CCB6D40795}" type="presParOf" srcId="{F1FDA8D8-805A-471A-91B0-D245745755A6}" destId="{B3BB7108-139F-49D3-A4B8-F367DE0E271A}" srcOrd="0" destOrd="0" presId="urn:microsoft.com/office/officeart/2008/layout/VerticalCurvedList"/>
    <dgm:cxn modelId="{F0AB0257-D6D7-4BE5-B9A4-C8C4D438C4F8}" type="presParOf" srcId="{4208A881-E163-4E2D-843D-3E50A7960126}" destId="{E4A4C9CE-661F-435D-A623-85478B8C1BDF}" srcOrd="5" destOrd="0" presId="urn:microsoft.com/office/officeart/2008/layout/VerticalCurvedList"/>
    <dgm:cxn modelId="{E31AFBE7-5467-48B4-AEB5-95BF3FCB2936}" type="presParOf" srcId="{4208A881-E163-4E2D-843D-3E50A7960126}" destId="{73D7C93F-DC17-4B77-AC99-CD7EB47DE563}" srcOrd="6" destOrd="0" presId="urn:microsoft.com/office/officeart/2008/layout/VerticalCurvedList"/>
    <dgm:cxn modelId="{4A315E93-6533-4562-A576-C14EAE02FE39}" type="presParOf" srcId="{73D7C93F-DC17-4B77-AC99-CD7EB47DE563}" destId="{36CE1060-DBB5-4F88-840D-5ECD115ACB79}"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E162AD-861D-4555-B043-F79679CCDBDA}">
      <dsp:nvSpPr>
        <dsp:cNvPr id="0" name=""/>
        <dsp:cNvSpPr/>
      </dsp:nvSpPr>
      <dsp:spPr>
        <a:xfrm>
          <a:off x="-5518612" y="-844922"/>
          <a:ext cx="6570790" cy="6570790"/>
        </a:xfrm>
        <a:prstGeom prst="blockArc">
          <a:avLst>
            <a:gd name="adj1" fmla="val 18900000"/>
            <a:gd name="adj2" fmla="val 2700000"/>
            <a:gd name="adj3" fmla="val 329"/>
          </a:avLst>
        </a:pr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23A0F07-E034-4062-A940-9809D659D640}">
      <dsp:nvSpPr>
        <dsp:cNvPr id="0" name=""/>
        <dsp:cNvSpPr/>
      </dsp:nvSpPr>
      <dsp:spPr>
        <a:xfrm>
          <a:off x="550814" y="375247"/>
          <a:ext cx="8022056" cy="750884"/>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96015" tIns="50800" rIns="50800" bIns="50800" numCol="1" spcCol="1270" anchor="ctr" anchorCtr="0">
          <a:noAutofit/>
        </a:bodyPr>
        <a:lstStyle/>
        <a:p>
          <a:pPr lvl="0" algn="l" defTabSz="889000">
            <a:lnSpc>
              <a:spcPct val="90000"/>
            </a:lnSpc>
            <a:spcBef>
              <a:spcPct val="0"/>
            </a:spcBef>
            <a:spcAft>
              <a:spcPct val="35000"/>
            </a:spcAft>
          </a:pPr>
          <a:r>
            <a:rPr lang="fr-FR" sz="2000" b="1" kern="1200" dirty="0" smtClean="0"/>
            <a:t>Sirius</a:t>
          </a:r>
          <a:endParaRPr lang="en-US" sz="2000" b="1" kern="1200" noProof="0" dirty="0" smtClean="0"/>
        </a:p>
      </dsp:txBody>
      <dsp:txXfrm>
        <a:off x="550814" y="375247"/>
        <a:ext cx="8022056" cy="750884"/>
      </dsp:txXfrm>
    </dsp:sp>
    <dsp:sp modelId="{47DD8210-5628-4679-9FA7-1B1563160569}">
      <dsp:nvSpPr>
        <dsp:cNvPr id="0" name=""/>
        <dsp:cNvSpPr/>
      </dsp:nvSpPr>
      <dsp:spPr>
        <a:xfrm>
          <a:off x="81511" y="281386"/>
          <a:ext cx="938605" cy="938605"/>
        </a:xfrm>
        <a:prstGeom prst="ellipse">
          <a:avLst/>
        </a:prstGeom>
        <a:solidFill>
          <a:schemeClr val="lt1">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FF7D09E-5404-4ECE-AC3C-59FA44FE4C04}">
      <dsp:nvSpPr>
        <dsp:cNvPr id="0" name=""/>
        <dsp:cNvSpPr/>
      </dsp:nvSpPr>
      <dsp:spPr>
        <a:xfrm>
          <a:off x="981313" y="1501769"/>
          <a:ext cx="7591556" cy="750884"/>
        </a:xfrm>
        <a:prstGeom prst="rect">
          <a:avLst/>
        </a:prstGeom>
        <a:solidFill>
          <a:schemeClr val="accent5">
            <a:hueOff val="2048861"/>
            <a:satOff val="7541"/>
            <a:lumOff val="-261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96015" tIns="50800" rIns="50800" bIns="50800" numCol="1" spcCol="1270" anchor="ctr" anchorCtr="0">
          <a:noAutofit/>
        </a:bodyPr>
        <a:lstStyle/>
        <a:p>
          <a:pPr lvl="0" algn="l" defTabSz="889000">
            <a:lnSpc>
              <a:spcPct val="90000"/>
            </a:lnSpc>
            <a:spcBef>
              <a:spcPct val="0"/>
            </a:spcBef>
            <a:spcAft>
              <a:spcPct val="35000"/>
            </a:spcAft>
          </a:pPr>
          <a:r>
            <a:rPr lang="en-US" sz="2000" b="1" kern="1200" noProof="0" dirty="0" smtClean="0"/>
            <a:t>Development</a:t>
          </a:r>
          <a:r>
            <a:rPr lang="fr-FR" sz="2000" b="1" kern="1200" dirty="0" smtClean="0"/>
            <a:t> of Sirius</a:t>
          </a:r>
          <a:endParaRPr lang="en-US" sz="2000" b="1" kern="1200" dirty="0" smtClean="0"/>
        </a:p>
      </dsp:txBody>
      <dsp:txXfrm>
        <a:off x="981313" y="1501769"/>
        <a:ext cx="7591556" cy="750884"/>
      </dsp:txXfrm>
    </dsp:sp>
    <dsp:sp modelId="{62FF596E-3DC2-41AB-A286-73700C7462E6}">
      <dsp:nvSpPr>
        <dsp:cNvPr id="0" name=""/>
        <dsp:cNvSpPr/>
      </dsp:nvSpPr>
      <dsp:spPr>
        <a:xfrm>
          <a:off x="512010" y="1407908"/>
          <a:ext cx="938605" cy="938605"/>
        </a:xfrm>
        <a:prstGeom prst="ellipse">
          <a:avLst/>
        </a:prstGeom>
        <a:solidFill>
          <a:schemeClr val="lt1">
            <a:hueOff val="0"/>
            <a:satOff val="0"/>
            <a:lumOff val="0"/>
            <a:alphaOff val="0"/>
          </a:schemeClr>
        </a:solidFill>
        <a:ln w="25400" cap="flat" cmpd="sng" algn="ctr">
          <a:solidFill>
            <a:schemeClr val="accent5">
              <a:hueOff val="2048861"/>
              <a:satOff val="7541"/>
              <a:lumOff val="-2615"/>
              <a:alphaOff val="0"/>
            </a:schemeClr>
          </a:solidFill>
          <a:prstDash val="solid"/>
        </a:ln>
        <a:effectLst/>
      </dsp:spPr>
      <dsp:style>
        <a:lnRef idx="2">
          <a:scrgbClr r="0" g="0" b="0"/>
        </a:lnRef>
        <a:fillRef idx="1">
          <a:scrgbClr r="0" g="0" b="0"/>
        </a:fillRef>
        <a:effectRef idx="0">
          <a:scrgbClr r="0" g="0" b="0"/>
        </a:effectRef>
        <a:fontRef idx="minor"/>
      </dsp:style>
    </dsp:sp>
    <dsp:sp modelId="{D5C5F8E0-EDFB-473A-8910-273A818F572B}">
      <dsp:nvSpPr>
        <dsp:cNvPr id="0" name=""/>
        <dsp:cNvSpPr/>
      </dsp:nvSpPr>
      <dsp:spPr>
        <a:xfrm>
          <a:off x="981313" y="2628291"/>
          <a:ext cx="7591556" cy="750884"/>
        </a:xfrm>
        <a:prstGeom prst="rect">
          <a:avLst/>
        </a:prstGeom>
        <a:solidFill>
          <a:schemeClr val="accent5">
            <a:hueOff val="4097721"/>
            <a:satOff val="15081"/>
            <a:lumOff val="-522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96015" tIns="50800" rIns="50800" bIns="50800" numCol="1" spcCol="1270" anchor="ctr" anchorCtr="0">
          <a:noAutofit/>
        </a:bodyPr>
        <a:lstStyle/>
        <a:p>
          <a:pPr lvl="0" algn="l" defTabSz="889000">
            <a:lnSpc>
              <a:spcPct val="90000"/>
            </a:lnSpc>
            <a:spcBef>
              <a:spcPct val="0"/>
            </a:spcBef>
            <a:spcAft>
              <a:spcPct val="35000"/>
            </a:spcAft>
          </a:pPr>
          <a:r>
            <a:rPr lang="en-US" sz="2000" b="1" kern="1200" noProof="0" dirty="0" smtClean="0"/>
            <a:t>Problematic</a:t>
          </a:r>
        </a:p>
      </dsp:txBody>
      <dsp:txXfrm>
        <a:off x="981313" y="2628291"/>
        <a:ext cx="7591556" cy="750884"/>
      </dsp:txXfrm>
    </dsp:sp>
    <dsp:sp modelId="{BBA824C2-C2F0-4C8C-8C9D-CD98F578FF82}">
      <dsp:nvSpPr>
        <dsp:cNvPr id="0" name=""/>
        <dsp:cNvSpPr/>
      </dsp:nvSpPr>
      <dsp:spPr>
        <a:xfrm>
          <a:off x="512010" y="2534430"/>
          <a:ext cx="938605" cy="938605"/>
        </a:xfrm>
        <a:prstGeom prst="ellipse">
          <a:avLst/>
        </a:prstGeom>
        <a:solidFill>
          <a:schemeClr val="lt1">
            <a:hueOff val="0"/>
            <a:satOff val="0"/>
            <a:lumOff val="0"/>
            <a:alphaOff val="0"/>
          </a:schemeClr>
        </a:solidFill>
        <a:ln w="25400" cap="flat" cmpd="sng" algn="ctr">
          <a:solidFill>
            <a:schemeClr val="accent5">
              <a:hueOff val="4097721"/>
              <a:satOff val="15081"/>
              <a:lumOff val="-5229"/>
              <a:alphaOff val="0"/>
            </a:schemeClr>
          </a:solidFill>
          <a:prstDash val="solid"/>
        </a:ln>
        <a:effectLst/>
      </dsp:spPr>
      <dsp:style>
        <a:lnRef idx="2">
          <a:scrgbClr r="0" g="0" b="0"/>
        </a:lnRef>
        <a:fillRef idx="1">
          <a:scrgbClr r="0" g="0" b="0"/>
        </a:fillRef>
        <a:effectRef idx="0">
          <a:scrgbClr r="0" g="0" b="0"/>
        </a:effectRef>
        <a:fontRef idx="minor"/>
      </dsp:style>
    </dsp:sp>
    <dsp:sp modelId="{2DF6772C-C3CF-4AC1-9BA4-525A2B035D2C}">
      <dsp:nvSpPr>
        <dsp:cNvPr id="0" name=""/>
        <dsp:cNvSpPr/>
      </dsp:nvSpPr>
      <dsp:spPr>
        <a:xfrm>
          <a:off x="550814" y="3754813"/>
          <a:ext cx="8022056" cy="750884"/>
        </a:xfrm>
        <a:prstGeom prst="rect">
          <a:avLst/>
        </a:prstGeom>
        <a:solidFill>
          <a:schemeClr val="accent5">
            <a:hueOff val="6146582"/>
            <a:satOff val="22622"/>
            <a:lumOff val="-78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96015" tIns="50800" rIns="50800" bIns="50800" numCol="1" spcCol="1270" anchor="ctr" anchorCtr="0">
          <a:noAutofit/>
        </a:bodyPr>
        <a:lstStyle/>
        <a:p>
          <a:pPr lvl="0" algn="l" defTabSz="889000">
            <a:lnSpc>
              <a:spcPct val="90000"/>
            </a:lnSpc>
            <a:spcBef>
              <a:spcPct val="0"/>
            </a:spcBef>
            <a:spcAft>
              <a:spcPct val="35000"/>
            </a:spcAft>
          </a:pPr>
          <a:r>
            <a:rPr lang="en-US" sz="2000" b="1" kern="1200" noProof="0" dirty="0" smtClean="0"/>
            <a:t>Concern</a:t>
          </a:r>
        </a:p>
      </dsp:txBody>
      <dsp:txXfrm>
        <a:off x="550814" y="3754813"/>
        <a:ext cx="8022056" cy="750884"/>
      </dsp:txXfrm>
    </dsp:sp>
    <dsp:sp modelId="{BCC0CC63-F434-48EB-80DC-BB17B738BA30}">
      <dsp:nvSpPr>
        <dsp:cNvPr id="0" name=""/>
        <dsp:cNvSpPr/>
      </dsp:nvSpPr>
      <dsp:spPr>
        <a:xfrm>
          <a:off x="81511" y="3660952"/>
          <a:ext cx="938605" cy="938605"/>
        </a:xfrm>
        <a:prstGeom prst="ellipse">
          <a:avLst/>
        </a:prstGeom>
        <a:solidFill>
          <a:schemeClr val="lt1">
            <a:hueOff val="0"/>
            <a:satOff val="0"/>
            <a:lumOff val="0"/>
            <a:alphaOff val="0"/>
          </a:schemeClr>
        </a:solidFill>
        <a:ln w="25400" cap="flat" cmpd="sng" algn="ctr">
          <a:solidFill>
            <a:schemeClr val="accent5">
              <a:hueOff val="6146582"/>
              <a:satOff val="22622"/>
              <a:lumOff val="-7844"/>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E162AD-861D-4555-B043-F79679CCDBDA}">
      <dsp:nvSpPr>
        <dsp:cNvPr id="0" name=""/>
        <dsp:cNvSpPr/>
      </dsp:nvSpPr>
      <dsp:spPr>
        <a:xfrm>
          <a:off x="-5518612" y="-844922"/>
          <a:ext cx="6570790" cy="6570790"/>
        </a:xfrm>
        <a:prstGeom prst="blockArc">
          <a:avLst>
            <a:gd name="adj1" fmla="val 18900000"/>
            <a:gd name="adj2" fmla="val 2700000"/>
            <a:gd name="adj3" fmla="val 329"/>
          </a:avLst>
        </a:pr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0FEF15B-A28E-4491-AE72-E180EBB7644A}">
      <dsp:nvSpPr>
        <dsp:cNvPr id="0" name=""/>
        <dsp:cNvSpPr/>
      </dsp:nvSpPr>
      <dsp:spPr>
        <a:xfrm>
          <a:off x="392183" y="257030"/>
          <a:ext cx="8180686" cy="513865"/>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7881" tIns="66040" rIns="66040" bIns="66040" numCol="1" spcCol="1270" anchor="ctr" anchorCtr="0">
          <a:noAutofit/>
        </a:bodyPr>
        <a:lstStyle/>
        <a:p>
          <a:pPr lvl="0" algn="l" defTabSz="1155700">
            <a:lnSpc>
              <a:spcPct val="90000"/>
            </a:lnSpc>
            <a:spcBef>
              <a:spcPct val="0"/>
            </a:spcBef>
            <a:spcAft>
              <a:spcPct val="35000"/>
            </a:spcAft>
          </a:pPr>
          <a:r>
            <a:rPr lang="en-US" sz="2600" kern="1200" dirty="0" smtClean="0"/>
            <a:t>Mapping tooling</a:t>
          </a:r>
        </a:p>
      </dsp:txBody>
      <dsp:txXfrm>
        <a:off x="392183" y="257030"/>
        <a:ext cx="8180686" cy="513865"/>
      </dsp:txXfrm>
    </dsp:sp>
    <dsp:sp modelId="{9BC8E43E-AAA3-4672-BE77-42B7727AE6F0}">
      <dsp:nvSpPr>
        <dsp:cNvPr id="0" name=""/>
        <dsp:cNvSpPr/>
      </dsp:nvSpPr>
      <dsp:spPr>
        <a:xfrm>
          <a:off x="71017" y="192797"/>
          <a:ext cx="642332" cy="642332"/>
        </a:xfrm>
        <a:prstGeom prst="ellipse">
          <a:avLst/>
        </a:prstGeom>
        <a:solidFill>
          <a:schemeClr val="lt1">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A08CDE5-D5E0-451E-ADF0-BE974343CEB5}">
      <dsp:nvSpPr>
        <dsp:cNvPr id="0" name=""/>
        <dsp:cNvSpPr/>
      </dsp:nvSpPr>
      <dsp:spPr>
        <a:xfrm>
          <a:off x="814873" y="1027731"/>
          <a:ext cx="7757997" cy="513865"/>
        </a:xfrm>
        <a:prstGeom prst="rect">
          <a:avLst/>
        </a:prstGeom>
        <a:solidFill>
          <a:schemeClr val="accent5">
            <a:hueOff val="1229316"/>
            <a:satOff val="4524"/>
            <a:lumOff val="-156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7881" tIns="66040" rIns="66040" bIns="66040" numCol="1" spcCol="1270" anchor="ctr" anchorCtr="0">
          <a:noAutofit/>
        </a:bodyPr>
        <a:lstStyle/>
        <a:p>
          <a:pPr lvl="0" algn="l" defTabSz="1155700">
            <a:lnSpc>
              <a:spcPct val="90000"/>
            </a:lnSpc>
            <a:spcBef>
              <a:spcPct val="0"/>
            </a:spcBef>
            <a:spcAft>
              <a:spcPct val="35000"/>
            </a:spcAft>
          </a:pPr>
          <a:r>
            <a:rPr lang="en-US" sz="2600" kern="1200" dirty="0" smtClean="0"/>
            <a:t>Live validation feedback</a:t>
          </a:r>
        </a:p>
      </dsp:txBody>
      <dsp:txXfrm>
        <a:off x="814873" y="1027731"/>
        <a:ext cx="7757997" cy="513865"/>
      </dsp:txXfrm>
    </dsp:sp>
    <dsp:sp modelId="{8F1D5923-22FA-4A75-892A-38B1F721652C}">
      <dsp:nvSpPr>
        <dsp:cNvPr id="0" name=""/>
        <dsp:cNvSpPr/>
      </dsp:nvSpPr>
      <dsp:spPr>
        <a:xfrm>
          <a:off x="493707" y="963498"/>
          <a:ext cx="642332" cy="642332"/>
        </a:xfrm>
        <a:prstGeom prst="ellipse">
          <a:avLst/>
        </a:prstGeom>
        <a:solidFill>
          <a:schemeClr val="lt1">
            <a:hueOff val="0"/>
            <a:satOff val="0"/>
            <a:lumOff val="0"/>
            <a:alphaOff val="0"/>
          </a:schemeClr>
        </a:solidFill>
        <a:ln w="25400" cap="flat" cmpd="sng" algn="ctr">
          <a:solidFill>
            <a:schemeClr val="accent5">
              <a:hueOff val="1229316"/>
              <a:satOff val="4524"/>
              <a:lumOff val="-1569"/>
              <a:alphaOff val="0"/>
            </a:schemeClr>
          </a:solidFill>
          <a:prstDash val="solid"/>
        </a:ln>
        <a:effectLst/>
      </dsp:spPr>
      <dsp:style>
        <a:lnRef idx="2">
          <a:scrgbClr r="0" g="0" b="0"/>
        </a:lnRef>
        <a:fillRef idx="1">
          <a:scrgbClr r="0" g="0" b="0"/>
        </a:fillRef>
        <a:effectRef idx="0">
          <a:scrgbClr r="0" g="0" b="0"/>
        </a:effectRef>
        <a:fontRef idx="minor"/>
      </dsp:style>
    </dsp:sp>
    <dsp:sp modelId="{C70050F6-D559-47CD-AE7F-1A3B6DC3E13D}">
      <dsp:nvSpPr>
        <dsp:cNvPr id="0" name=""/>
        <dsp:cNvSpPr/>
      </dsp:nvSpPr>
      <dsp:spPr>
        <a:xfrm>
          <a:off x="1008159" y="1798432"/>
          <a:ext cx="7564711" cy="513865"/>
        </a:xfrm>
        <a:prstGeom prst="rect">
          <a:avLst/>
        </a:prstGeom>
        <a:solidFill>
          <a:schemeClr val="accent5">
            <a:hueOff val="2458633"/>
            <a:satOff val="9049"/>
            <a:lumOff val="-313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7881" tIns="66040" rIns="66040" bIns="66040" numCol="1" spcCol="1270" anchor="ctr" anchorCtr="0">
          <a:noAutofit/>
        </a:bodyPr>
        <a:lstStyle/>
        <a:p>
          <a:pPr lvl="0" algn="l" defTabSz="1155700">
            <a:lnSpc>
              <a:spcPct val="90000"/>
            </a:lnSpc>
            <a:spcBef>
              <a:spcPct val="0"/>
            </a:spcBef>
            <a:spcAft>
              <a:spcPct val="35000"/>
            </a:spcAft>
          </a:pPr>
          <a:r>
            <a:rPr lang="en-US" sz="2600" kern="1200" dirty="0" smtClean="0"/>
            <a:t>Fixing assistance</a:t>
          </a:r>
        </a:p>
      </dsp:txBody>
      <dsp:txXfrm>
        <a:off x="1008159" y="1798432"/>
        <a:ext cx="7564711" cy="513865"/>
      </dsp:txXfrm>
    </dsp:sp>
    <dsp:sp modelId="{A2128069-D53B-4253-A158-C0A86314D57D}">
      <dsp:nvSpPr>
        <dsp:cNvPr id="0" name=""/>
        <dsp:cNvSpPr/>
      </dsp:nvSpPr>
      <dsp:spPr>
        <a:xfrm>
          <a:off x="686992" y="1734199"/>
          <a:ext cx="642332" cy="642332"/>
        </a:xfrm>
        <a:prstGeom prst="ellipse">
          <a:avLst/>
        </a:prstGeom>
        <a:solidFill>
          <a:schemeClr val="lt1">
            <a:hueOff val="0"/>
            <a:satOff val="0"/>
            <a:lumOff val="0"/>
            <a:alphaOff val="0"/>
          </a:schemeClr>
        </a:solidFill>
        <a:ln w="25400" cap="flat" cmpd="sng" algn="ctr">
          <a:solidFill>
            <a:schemeClr val="accent5">
              <a:hueOff val="2458633"/>
              <a:satOff val="9049"/>
              <a:lumOff val="-3138"/>
              <a:alphaOff val="0"/>
            </a:schemeClr>
          </a:solidFill>
          <a:prstDash val="solid"/>
        </a:ln>
        <a:effectLst/>
      </dsp:spPr>
      <dsp:style>
        <a:lnRef idx="2">
          <a:scrgbClr r="0" g="0" b="0"/>
        </a:lnRef>
        <a:fillRef idx="1">
          <a:scrgbClr r="0" g="0" b="0"/>
        </a:fillRef>
        <a:effectRef idx="0">
          <a:scrgbClr r="0" g="0" b="0"/>
        </a:effectRef>
        <a:fontRef idx="minor"/>
      </dsp:style>
    </dsp:sp>
    <dsp:sp modelId="{BC35D876-8F7D-407A-90E2-FD9D31C4E004}">
      <dsp:nvSpPr>
        <dsp:cNvPr id="0" name=""/>
        <dsp:cNvSpPr/>
      </dsp:nvSpPr>
      <dsp:spPr>
        <a:xfrm>
          <a:off x="1008159" y="2568646"/>
          <a:ext cx="7564711" cy="513865"/>
        </a:xfrm>
        <a:prstGeom prst="rect">
          <a:avLst/>
        </a:prstGeom>
        <a:solidFill>
          <a:schemeClr val="accent5">
            <a:hueOff val="3687949"/>
            <a:satOff val="13573"/>
            <a:lumOff val="-470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7881" tIns="66040" rIns="66040" bIns="66040" numCol="1" spcCol="1270" anchor="ctr" anchorCtr="0">
          <a:noAutofit/>
        </a:bodyPr>
        <a:lstStyle/>
        <a:p>
          <a:pPr lvl="0" algn="l" defTabSz="1155700">
            <a:lnSpc>
              <a:spcPct val="90000"/>
            </a:lnSpc>
            <a:spcBef>
              <a:spcPct val="0"/>
            </a:spcBef>
            <a:spcAft>
              <a:spcPct val="35000"/>
            </a:spcAft>
          </a:pPr>
          <a:r>
            <a:rPr lang="en-US" sz="2600" kern="1200" dirty="0" smtClean="0"/>
            <a:t>Batch validation</a:t>
          </a:r>
        </a:p>
      </dsp:txBody>
      <dsp:txXfrm>
        <a:off x="1008159" y="2568646"/>
        <a:ext cx="7564711" cy="513865"/>
      </dsp:txXfrm>
    </dsp:sp>
    <dsp:sp modelId="{85384665-0BF4-4D94-AD75-F5435566B7DD}">
      <dsp:nvSpPr>
        <dsp:cNvPr id="0" name=""/>
        <dsp:cNvSpPr/>
      </dsp:nvSpPr>
      <dsp:spPr>
        <a:xfrm>
          <a:off x="686992" y="2504412"/>
          <a:ext cx="642332" cy="642332"/>
        </a:xfrm>
        <a:prstGeom prst="ellipse">
          <a:avLst/>
        </a:prstGeom>
        <a:solidFill>
          <a:schemeClr val="lt1">
            <a:hueOff val="0"/>
            <a:satOff val="0"/>
            <a:lumOff val="0"/>
            <a:alphaOff val="0"/>
          </a:schemeClr>
        </a:solidFill>
        <a:ln w="25400" cap="flat" cmpd="sng" algn="ctr">
          <a:solidFill>
            <a:schemeClr val="accent5">
              <a:hueOff val="3687949"/>
              <a:satOff val="13573"/>
              <a:lumOff val="-4706"/>
              <a:alphaOff val="0"/>
            </a:schemeClr>
          </a:solidFill>
          <a:prstDash val="solid"/>
        </a:ln>
        <a:effectLst/>
      </dsp:spPr>
      <dsp:style>
        <a:lnRef idx="2">
          <a:scrgbClr r="0" g="0" b="0"/>
        </a:lnRef>
        <a:fillRef idx="1">
          <a:scrgbClr r="0" g="0" b="0"/>
        </a:fillRef>
        <a:effectRef idx="0">
          <a:scrgbClr r="0" g="0" b="0"/>
        </a:effectRef>
        <a:fontRef idx="minor"/>
      </dsp:style>
    </dsp:sp>
    <dsp:sp modelId="{A93A91EF-997C-421E-9420-03E3C07EACA2}">
      <dsp:nvSpPr>
        <dsp:cNvPr id="0" name=""/>
        <dsp:cNvSpPr/>
      </dsp:nvSpPr>
      <dsp:spPr>
        <a:xfrm>
          <a:off x="814873" y="3339347"/>
          <a:ext cx="7757997" cy="513865"/>
        </a:xfrm>
        <a:prstGeom prst="rect">
          <a:avLst/>
        </a:prstGeom>
        <a:solidFill>
          <a:schemeClr val="accent5">
            <a:hueOff val="4917266"/>
            <a:satOff val="18098"/>
            <a:lumOff val="-627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7881" tIns="66040" rIns="66040" bIns="66040" numCol="1" spcCol="1270" anchor="ctr" anchorCtr="0">
          <a:noAutofit/>
        </a:bodyPr>
        <a:lstStyle/>
        <a:p>
          <a:pPr lvl="0" algn="l" defTabSz="1155700">
            <a:lnSpc>
              <a:spcPct val="90000"/>
            </a:lnSpc>
            <a:spcBef>
              <a:spcPct val="0"/>
            </a:spcBef>
            <a:spcAft>
              <a:spcPct val="35000"/>
            </a:spcAft>
          </a:pPr>
          <a:r>
            <a:rPr lang="en-US" sz="2600" kern="1200" dirty="0" smtClean="0"/>
            <a:t>Contribute to Intent</a:t>
          </a:r>
          <a:endParaRPr lang="en-US" sz="2600" kern="1200" dirty="0"/>
        </a:p>
      </dsp:txBody>
      <dsp:txXfrm>
        <a:off x="814873" y="3339347"/>
        <a:ext cx="7757997" cy="513865"/>
      </dsp:txXfrm>
    </dsp:sp>
    <dsp:sp modelId="{34966344-6889-42C8-916F-7701A43D1F17}">
      <dsp:nvSpPr>
        <dsp:cNvPr id="0" name=""/>
        <dsp:cNvSpPr/>
      </dsp:nvSpPr>
      <dsp:spPr>
        <a:xfrm>
          <a:off x="493707" y="3275114"/>
          <a:ext cx="642332" cy="642332"/>
        </a:xfrm>
        <a:prstGeom prst="ellipse">
          <a:avLst/>
        </a:prstGeom>
        <a:solidFill>
          <a:schemeClr val="lt1">
            <a:hueOff val="0"/>
            <a:satOff val="0"/>
            <a:lumOff val="0"/>
            <a:alphaOff val="0"/>
          </a:schemeClr>
        </a:solidFill>
        <a:ln w="25400" cap="flat" cmpd="sng" algn="ctr">
          <a:solidFill>
            <a:schemeClr val="accent5">
              <a:hueOff val="4917266"/>
              <a:satOff val="18098"/>
              <a:lumOff val="-6275"/>
              <a:alphaOff val="0"/>
            </a:schemeClr>
          </a:solidFill>
          <a:prstDash val="solid"/>
        </a:ln>
        <a:effectLst/>
      </dsp:spPr>
      <dsp:style>
        <a:lnRef idx="2">
          <a:scrgbClr r="0" g="0" b="0"/>
        </a:lnRef>
        <a:fillRef idx="1">
          <a:scrgbClr r="0" g="0" b="0"/>
        </a:fillRef>
        <a:effectRef idx="0">
          <a:scrgbClr r="0" g="0" b="0"/>
        </a:effectRef>
        <a:fontRef idx="minor"/>
      </dsp:style>
    </dsp:sp>
    <dsp:sp modelId="{7249490D-FBFE-4ED2-8766-81F6F51BB084}">
      <dsp:nvSpPr>
        <dsp:cNvPr id="0" name=""/>
        <dsp:cNvSpPr/>
      </dsp:nvSpPr>
      <dsp:spPr>
        <a:xfrm>
          <a:off x="392183" y="4110048"/>
          <a:ext cx="8180686" cy="513865"/>
        </a:xfrm>
        <a:prstGeom prst="rect">
          <a:avLst/>
        </a:prstGeom>
        <a:solidFill>
          <a:schemeClr val="accent5">
            <a:hueOff val="6146582"/>
            <a:satOff val="22622"/>
            <a:lumOff val="-78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7881" tIns="66040" rIns="66040" bIns="66040" numCol="1" spcCol="1270" anchor="ctr" anchorCtr="0">
          <a:noAutofit/>
        </a:bodyPr>
        <a:lstStyle/>
        <a:p>
          <a:pPr lvl="0" algn="l" defTabSz="1155700">
            <a:lnSpc>
              <a:spcPct val="90000"/>
            </a:lnSpc>
            <a:spcBef>
              <a:spcPct val="0"/>
            </a:spcBef>
            <a:spcAft>
              <a:spcPct val="35000"/>
            </a:spcAft>
          </a:pPr>
          <a:r>
            <a:rPr lang="en-US" sz="2600" kern="1200" dirty="0" smtClean="0"/>
            <a:t>Industrial use of </a:t>
          </a:r>
          <a:r>
            <a:rPr lang="en-US" sz="2600" kern="1200" dirty="0" err="1" smtClean="0"/>
            <a:t>ModelWriter</a:t>
          </a:r>
          <a:r>
            <a:rPr lang="en-US" sz="2600" kern="1200" dirty="0" smtClean="0"/>
            <a:t> tooling</a:t>
          </a:r>
          <a:endParaRPr lang="en-US" sz="2600" kern="1200" dirty="0"/>
        </a:p>
      </dsp:txBody>
      <dsp:txXfrm>
        <a:off x="392183" y="4110048"/>
        <a:ext cx="8180686" cy="513865"/>
      </dsp:txXfrm>
    </dsp:sp>
    <dsp:sp modelId="{188AE7E5-E319-4A28-BF20-BDF1B8C273D2}">
      <dsp:nvSpPr>
        <dsp:cNvPr id="0" name=""/>
        <dsp:cNvSpPr/>
      </dsp:nvSpPr>
      <dsp:spPr>
        <a:xfrm>
          <a:off x="71017" y="4045815"/>
          <a:ext cx="642332" cy="642332"/>
        </a:xfrm>
        <a:prstGeom prst="ellipse">
          <a:avLst/>
        </a:prstGeom>
        <a:solidFill>
          <a:schemeClr val="lt1">
            <a:hueOff val="0"/>
            <a:satOff val="0"/>
            <a:lumOff val="0"/>
            <a:alphaOff val="0"/>
          </a:schemeClr>
        </a:solidFill>
        <a:ln w="25400" cap="flat" cmpd="sng" algn="ctr">
          <a:solidFill>
            <a:schemeClr val="accent5">
              <a:hueOff val="6146582"/>
              <a:satOff val="22622"/>
              <a:lumOff val="-7844"/>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DF5EF6-7847-439B-BDA9-E8CF25F3D2C4}">
      <dsp:nvSpPr>
        <dsp:cNvPr id="0" name=""/>
        <dsp:cNvSpPr/>
      </dsp:nvSpPr>
      <dsp:spPr>
        <a:xfrm>
          <a:off x="0" y="545933"/>
          <a:ext cx="2991102" cy="455715"/>
        </a:xfrm>
        <a:prstGeom prst="round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lvl="0" algn="l" defTabSz="844550">
            <a:lnSpc>
              <a:spcPct val="90000"/>
            </a:lnSpc>
            <a:spcBef>
              <a:spcPct val="0"/>
            </a:spcBef>
            <a:spcAft>
              <a:spcPct val="35000"/>
            </a:spcAft>
          </a:pPr>
          <a:r>
            <a:rPr lang="en-US" sz="1900" kern="1200" dirty="0" smtClean="0">
              <a:solidFill>
                <a:schemeClr val="bg2">
                  <a:lumMod val="50000"/>
                </a:schemeClr>
              </a:solidFill>
            </a:rPr>
            <a:t>Customized Form</a:t>
          </a:r>
          <a:endParaRPr lang="tr-TR" sz="1900" kern="1200" dirty="0">
            <a:solidFill>
              <a:schemeClr val="bg2">
                <a:lumMod val="50000"/>
              </a:schemeClr>
            </a:solidFill>
          </a:endParaRPr>
        </a:p>
      </dsp:txBody>
      <dsp:txXfrm>
        <a:off x="22246" y="568179"/>
        <a:ext cx="2946610" cy="411223"/>
      </dsp:txXfrm>
    </dsp:sp>
    <dsp:sp modelId="{9C01E478-AC92-4C14-B05A-2C2BBCFA21DD}">
      <dsp:nvSpPr>
        <dsp:cNvPr id="0" name=""/>
        <dsp:cNvSpPr/>
      </dsp:nvSpPr>
      <dsp:spPr>
        <a:xfrm>
          <a:off x="0" y="1056368"/>
          <a:ext cx="2991102" cy="455715"/>
        </a:xfrm>
        <a:prstGeom prst="round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lvl="0" algn="l" defTabSz="844550" rtl="0">
            <a:lnSpc>
              <a:spcPct val="90000"/>
            </a:lnSpc>
            <a:spcBef>
              <a:spcPct val="0"/>
            </a:spcBef>
            <a:spcAft>
              <a:spcPct val="35000"/>
            </a:spcAft>
          </a:pPr>
          <a:r>
            <a:rPr lang="en-US" sz="1900" kern="1200" smtClean="0">
              <a:solidFill>
                <a:schemeClr val="bg2">
                  <a:lumMod val="50000"/>
                </a:schemeClr>
              </a:solidFill>
            </a:rPr>
            <a:t>Attributes</a:t>
          </a:r>
          <a:endParaRPr lang="en-US" sz="1900" kern="1200" dirty="0">
            <a:solidFill>
              <a:schemeClr val="bg2">
                <a:lumMod val="50000"/>
              </a:schemeClr>
            </a:solidFill>
          </a:endParaRPr>
        </a:p>
      </dsp:txBody>
      <dsp:txXfrm>
        <a:off x="22246" y="1078614"/>
        <a:ext cx="2946610" cy="411223"/>
      </dsp:txXfrm>
    </dsp:sp>
    <dsp:sp modelId="{0DEDAA00-877A-4607-BD2A-33253F3B9FD2}">
      <dsp:nvSpPr>
        <dsp:cNvPr id="0" name=""/>
        <dsp:cNvSpPr/>
      </dsp:nvSpPr>
      <dsp:spPr>
        <a:xfrm>
          <a:off x="0" y="1566803"/>
          <a:ext cx="2991102" cy="455715"/>
        </a:xfrm>
        <a:prstGeom prst="round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lvl="0" algn="l" defTabSz="844550" rtl="0">
            <a:lnSpc>
              <a:spcPct val="90000"/>
            </a:lnSpc>
            <a:spcBef>
              <a:spcPct val="0"/>
            </a:spcBef>
            <a:spcAft>
              <a:spcPct val="35000"/>
            </a:spcAft>
          </a:pPr>
          <a:r>
            <a:rPr lang="en-US" sz="1900" kern="1200" dirty="0" err="1" smtClean="0">
              <a:solidFill>
                <a:schemeClr val="bg2">
                  <a:lumMod val="50000"/>
                </a:schemeClr>
              </a:solidFill>
            </a:rPr>
            <a:t>WorkItem</a:t>
          </a:r>
          <a:r>
            <a:rPr lang="en-US" sz="1900" kern="1200" dirty="0" smtClean="0">
              <a:solidFill>
                <a:schemeClr val="bg2">
                  <a:lumMod val="50000"/>
                </a:schemeClr>
              </a:solidFill>
            </a:rPr>
            <a:t> Number Patterns</a:t>
          </a:r>
          <a:endParaRPr lang="en-US" sz="1900" kern="1200" dirty="0">
            <a:solidFill>
              <a:schemeClr val="bg2">
                <a:lumMod val="50000"/>
              </a:schemeClr>
            </a:solidFill>
          </a:endParaRPr>
        </a:p>
      </dsp:txBody>
      <dsp:txXfrm>
        <a:off x="22246" y="1589049"/>
        <a:ext cx="2946610" cy="411223"/>
      </dsp:txXfrm>
    </dsp:sp>
    <dsp:sp modelId="{FF1EE45F-4FA4-46EB-ABDC-89E91D42BCB6}">
      <dsp:nvSpPr>
        <dsp:cNvPr id="0" name=""/>
        <dsp:cNvSpPr/>
      </dsp:nvSpPr>
      <dsp:spPr>
        <a:xfrm>
          <a:off x="0" y="2077238"/>
          <a:ext cx="2991102" cy="455715"/>
        </a:xfrm>
        <a:prstGeom prst="round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lvl="0" algn="l" defTabSz="844550" rtl="0">
            <a:lnSpc>
              <a:spcPct val="90000"/>
            </a:lnSpc>
            <a:spcBef>
              <a:spcPct val="0"/>
            </a:spcBef>
            <a:spcAft>
              <a:spcPct val="35000"/>
            </a:spcAft>
          </a:pPr>
          <a:r>
            <a:rPr lang="en-US" sz="1900" kern="1200" dirty="0" smtClean="0">
              <a:solidFill>
                <a:schemeClr val="bg2">
                  <a:lumMod val="50000"/>
                </a:schemeClr>
              </a:solidFill>
            </a:rPr>
            <a:t>History</a:t>
          </a:r>
          <a:endParaRPr lang="en-US" sz="1900" kern="1200" dirty="0">
            <a:solidFill>
              <a:schemeClr val="bg2">
                <a:lumMod val="50000"/>
              </a:schemeClr>
            </a:solidFill>
          </a:endParaRPr>
        </a:p>
      </dsp:txBody>
      <dsp:txXfrm>
        <a:off x="22246" y="2099484"/>
        <a:ext cx="2946610" cy="411223"/>
      </dsp:txXfrm>
    </dsp:sp>
    <dsp:sp modelId="{C285DCE5-AD69-4EF5-AF30-AFB058B75B87}">
      <dsp:nvSpPr>
        <dsp:cNvPr id="0" name=""/>
        <dsp:cNvSpPr/>
      </dsp:nvSpPr>
      <dsp:spPr>
        <a:xfrm>
          <a:off x="0" y="2587673"/>
          <a:ext cx="2991102" cy="455715"/>
        </a:xfrm>
        <a:prstGeom prst="round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lvl="0" algn="l" defTabSz="844550" rtl="0">
            <a:lnSpc>
              <a:spcPct val="90000"/>
            </a:lnSpc>
            <a:spcBef>
              <a:spcPct val="0"/>
            </a:spcBef>
            <a:spcAft>
              <a:spcPct val="35000"/>
            </a:spcAft>
          </a:pPr>
          <a:r>
            <a:rPr lang="en-US" sz="1900" kern="1200" dirty="0" smtClean="0">
              <a:solidFill>
                <a:schemeClr val="bg2">
                  <a:lumMod val="50000"/>
                </a:schemeClr>
              </a:solidFill>
            </a:rPr>
            <a:t>Discussion</a:t>
          </a:r>
          <a:endParaRPr lang="en-US" sz="1900" kern="1200" dirty="0">
            <a:solidFill>
              <a:schemeClr val="bg2">
                <a:lumMod val="50000"/>
              </a:schemeClr>
            </a:solidFill>
          </a:endParaRPr>
        </a:p>
      </dsp:txBody>
      <dsp:txXfrm>
        <a:off x="22246" y="2609919"/>
        <a:ext cx="2946610" cy="411223"/>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DF5EF6-7847-439B-BDA9-E8CF25F3D2C4}">
      <dsp:nvSpPr>
        <dsp:cNvPr id="0" name=""/>
        <dsp:cNvSpPr/>
      </dsp:nvSpPr>
      <dsp:spPr>
        <a:xfrm>
          <a:off x="0" y="414734"/>
          <a:ext cx="2127006" cy="407745"/>
        </a:xfrm>
        <a:prstGeom prst="round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l" defTabSz="755650">
            <a:lnSpc>
              <a:spcPct val="90000"/>
            </a:lnSpc>
            <a:spcBef>
              <a:spcPct val="0"/>
            </a:spcBef>
            <a:spcAft>
              <a:spcPct val="35000"/>
            </a:spcAft>
          </a:pPr>
          <a:r>
            <a:rPr lang="en-US" sz="1700" kern="1200" dirty="0" smtClean="0">
              <a:solidFill>
                <a:schemeClr val="accent2">
                  <a:lumMod val="75000"/>
                </a:schemeClr>
              </a:solidFill>
            </a:rPr>
            <a:t>Preview</a:t>
          </a:r>
          <a:endParaRPr lang="tr-TR" sz="1700" kern="1200" dirty="0" smtClean="0">
            <a:solidFill>
              <a:schemeClr val="accent2">
                <a:lumMod val="75000"/>
              </a:schemeClr>
            </a:solidFill>
          </a:endParaRPr>
        </a:p>
      </dsp:txBody>
      <dsp:txXfrm>
        <a:off x="19904" y="434638"/>
        <a:ext cx="2087198" cy="367937"/>
      </dsp:txXfrm>
    </dsp:sp>
    <dsp:sp modelId="{DFEE4CD0-4A3A-481C-9408-6FFD1E01BA43}">
      <dsp:nvSpPr>
        <dsp:cNvPr id="0" name=""/>
        <dsp:cNvSpPr/>
      </dsp:nvSpPr>
      <dsp:spPr>
        <a:xfrm>
          <a:off x="0" y="871440"/>
          <a:ext cx="2127006" cy="407745"/>
        </a:xfrm>
        <a:prstGeom prst="round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l" defTabSz="755650" rtl="0">
            <a:lnSpc>
              <a:spcPct val="90000"/>
            </a:lnSpc>
            <a:spcBef>
              <a:spcPct val="0"/>
            </a:spcBef>
            <a:spcAft>
              <a:spcPct val="35000"/>
            </a:spcAft>
          </a:pPr>
          <a:r>
            <a:rPr lang="tr-TR" sz="1700" kern="1200" dirty="0" smtClean="0">
              <a:solidFill>
                <a:schemeClr val="accent2">
                  <a:lumMod val="75000"/>
                </a:schemeClr>
              </a:solidFill>
            </a:rPr>
            <a:t>Word </a:t>
          </a:r>
          <a:r>
            <a:rPr lang="en-US" sz="1700" kern="1200" dirty="0" smtClean="0">
              <a:solidFill>
                <a:schemeClr val="accent2">
                  <a:lumMod val="75000"/>
                </a:schemeClr>
              </a:solidFill>
            </a:rPr>
            <a:t>Extension</a:t>
          </a:r>
          <a:endParaRPr lang="en-US" sz="1700" kern="1200" dirty="0">
            <a:solidFill>
              <a:schemeClr val="accent2">
                <a:lumMod val="75000"/>
              </a:schemeClr>
            </a:solidFill>
          </a:endParaRPr>
        </a:p>
      </dsp:txBody>
      <dsp:txXfrm>
        <a:off x="19904" y="891344"/>
        <a:ext cx="2087198" cy="367937"/>
      </dsp:txXfrm>
    </dsp:sp>
    <dsp:sp modelId="{9C01E478-AC92-4C14-B05A-2C2BBCFA21DD}">
      <dsp:nvSpPr>
        <dsp:cNvPr id="0" name=""/>
        <dsp:cNvSpPr/>
      </dsp:nvSpPr>
      <dsp:spPr>
        <a:xfrm>
          <a:off x="0" y="1328145"/>
          <a:ext cx="2127006" cy="407745"/>
        </a:xfrm>
        <a:prstGeom prst="round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l" defTabSz="755650" rtl="0">
            <a:lnSpc>
              <a:spcPct val="90000"/>
            </a:lnSpc>
            <a:spcBef>
              <a:spcPct val="0"/>
            </a:spcBef>
            <a:spcAft>
              <a:spcPct val="35000"/>
            </a:spcAft>
          </a:pPr>
          <a:r>
            <a:rPr lang="en-US" sz="1700" kern="1200" dirty="0" smtClean="0">
              <a:solidFill>
                <a:schemeClr val="accent2">
                  <a:lumMod val="75000"/>
                </a:schemeClr>
              </a:solidFill>
            </a:rPr>
            <a:t>Support for Templates</a:t>
          </a:r>
          <a:endParaRPr lang="en-US" sz="1700" kern="1200" dirty="0">
            <a:solidFill>
              <a:schemeClr val="accent2">
                <a:lumMod val="75000"/>
              </a:schemeClr>
            </a:solidFill>
          </a:endParaRPr>
        </a:p>
      </dsp:txBody>
      <dsp:txXfrm>
        <a:off x="19904" y="1348049"/>
        <a:ext cx="2087198" cy="36793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E162AD-861D-4555-B043-F79679CCDBDA}">
      <dsp:nvSpPr>
        <dsp:cNvPr id="0" name=""/>
        <dsp:cNvSpPr/>
      </dsp:nvSpPr>
      <dsp:spPr>
        <a:xfrm>
          <a:off x="-5518612" y="-844922"/>
          <a:ext cx="6570790" cy="6570790"/>
        </a:xfrm>
        <a:prstGeom prst="blockArc">
          <a:avLst>
            <a:gd name="adj1" fmla="val 18900000"/>
            <a:gd name="adj2" fmla="val 2700000"/>
            <a:gd name="adj3" fmla="val 329"/>
          </a:avLst>
        </a:pr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23A0F07-E034-4062-A940-9809D659D640}">
      <dsp:nvSpPr>
        <dsp:cNvPr id="0" name=""/>
        <dsp:cNvSpPr/>
      </dsp:nvSpPr>
      <dsp:spPr>
        <a:xfrm>
          <a:off x="460028" y="304961"/>
          <a:ext cx="8112841" cy="610313"/>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4436" tIns="50800" rIns="50800" bIns="50800" numCol="1" spcCol="1270" anchor="ctr" anchorCtr="0">
          <a:noAutofit/>
        </a:bodyPr>
        <a:lstStyle/>
        <a:p>
          <a:pPr lvl="0" algn="l" defTabSz="889000">
            <a:lnSpc>
              <a:spcPct val="90000"/>
            </a:lnSpc>
            <a:spcBef>
              <a:spcPct val="0"/>
            </a:spcBef>
            <a:spcAft>
              <a:spcPct val="35000"/>
            </a:spcAft>
          </a:pPr>
          <a:r>
            <a:rPr lang="en-US" sz="2000" b="1" i="0" kern="1200" noProof="0" dirty="0" smtClean="0"/>
            <a:t>Open</a:t>
          </a:r>
          <a:r>
            <a:rPr lang="en-US" sz="2000" b="1" i="0" kern="1200" dirty="0" smtClean="0"/>
            <a:t> source Eclipse project</a:t>
          </a:r>
          <a:endParaRPr lang="en-US" sz="2000" b="1" kern="1200" noProof="0" dirty="0" smtClean="0"/>
        </a:p>
      </dsp:txBody>
      <dsp:txXfrm>
        <a:off x="460028" y="304961"/>
        <a:ext cx="8112841" cy="610313"/>
      </dsp:txXfrm>
    </dsp:sp>
    <dsp:sp modelId="{47DD8210-5628-4679-9FA7-1B1563160569}">
      <dsp:nvSpPr>
        <dsp:cNvPr id="0" name=""/>
        <dsp:cNvSpPr/>
      </dsp:nvSpPr>
      <dsp:spPr>
        <a:xfrm>
          <a:off x="78583" y="228672"/>
          <a:ext cx="762891" cy="762891"/>
        </a:xfrm>
        <a:prstGeom prst="ellipse">
          <a:avLst/>
        </a:prstGeom>
        <a:solidFill>
          <a:schemeClr val="lt1">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B5A1C0A-A6C7-495F-A5CE-BF31F187B56D}">
      <dsp:nvSpPr>
        <dsp:cNvPr id="0" name=""/>
        <dsp:cNvSpPr/>
      </dsp:nvSpPr>
      <dsp:spPr>
        <a:xfrm>
          <a:off x="897361" y="1220138"/>
          <a:ext cx="7675509" cy="610313"/>
        </a:xfrm>
        <a:prstGeom prst="rect">
          <a:avLst/>
        </a:prstGeom>
        <a:solidFill>
          <a:schemeClr val="accent5">
            <a:hueOff val="1536645"/>
            <a:satOff val="5655"/>
            <a:lumOff val="-196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4436" tIns="50800" rIns="50800" bIns="50800" numCol="1" spcCol="1270" anchor="ctr" anchorCtr="0">
          <a:noAutofit/>
        </a:bodyPr>
        <a:lstStyle/>
        <a:p>
          <a:pPr lvl="0" algn="l" defTabSz="889000">
            <a:lnSpc>
              <a:spcPct val="90000"/>
            </a:lnSpc>
            <a:spcBef>
              <a:spcPct val="0"/>
            </a:spcBef>
            <a:spcAft>
              <a:spcPct val="35000"/>
            </a:spcAft>
          </a:pPr>
          <a:r>
            <a:rPr lang="en-US" sz="2000" b="1" kern="1200" dirty="0" smtClean="0"/>
            <a:t>Domain Specific language</a:t>
          </a:r>
        </a:p>
      </dsp:txBody>
      <dsp:txXfrm>
        <a:off x="897361" y="1220138"/>
        <a:ext cx="7675509" cy="610313"/>
      </dsp:txXfrm>
    </dsp:sp>
    <dsp:sp modelId="{FCFDC883-B229-45B3-AB84-55C489C9025D}">
      <dsp:nvSpPr>
        <dsp:cNvPr id="0" name=""/>
        <dsp:cNvSpPr/>
      </dsp:nvSpPr>
      <dsp:spPr>
        <a:xfrm>
          <a:off x="515915" y="1143849"/>
          <a:ext cx="762891" cy="762891"/>
        </a:xfrm>
        <a:prstGeom prst="ellipse">
          <a:avLst/>
        </a:prstGeom>
        <a:solidFill>
          <a:schemeClr val="lt1">
            <a:hueOff val="0"/>
            <a:satOff val="0"/>
            <a:lumOff val="0"/>
            <a:alphaOff val="0"/>
          </a:schemeClr>
        </a:solidFill>
        <a:ln w="25400" cap="flat" cmpd="sng" algn="ctr">
          <a:solidFill>
            <a:schemeClr val="accent5">
              <a:hueOff val="1536645"/>
              <a:satOff val="5655"/>
              <a:lumOff val="-1961"/>
              <a:alphaOff val="0"/>
            </a:schemeClr>
          </a:solidFill>
          <a:prstDash val="solid"/>
        </a:ln>
        <a:effectLst/>
      </dsp:spPr>
      <dsp:style>
        <a:lnRef idx="2">
          <a:scrgbClr r="0" g="0" b="0"/>
        </a:lnRef>
        <a:fillRef idx="1">
          <a:scrgbClr r="0" g="0" b="0"/>
        </a:fillRef>
        <a:effectRef idx="0">
          <a:scrgbClr r="0" g="0" b="0"/>
        </a:effectRef>
        <a:fontRef idx="minor"/>
      </dsp:style>
    </dsp:sp>
    <dsp:sp modelId="{10E702C2-E3C1-4D9A-9DAB-4E7687507DEE}">
      <dsp:nvSpPr>
        <dsp:cNvPr id="0" name=""/>
        <dsp:cNvSpPr/>
      </dsp:nvSpPr>
      <dsp:spPr>
        <a:xfrm>
          <a:off x="1031587" y="2135315"/>
          <a:ext cx="7541283" cy="610313"/>
        </a:xfrm>
        <a:prstGeom prst="rect">
          <a:avLst/>
        </a:prstGeom>
        <a:solidFill>
          <a:schemeClr val="accent5">
            <a:hueOff val="3073291"/>
            <a:satOff val="11311"/>
            <a:lumOff val="-392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4436" tIns="50800" rIns="50800" bIns="50800" numCol="1" spcCol="1270" anchor="ctr" anchorCtr="0">
          <a:noAutofit/>
        </a:bodyPr>
        <a:lstStyle/>
        <a:p>
          <a:pPr lvl="0" algn="l" defTabSz="889000">
            <a:lnSpc>
              <a:spcPct val="90000"/>
            </a:lnSpc>
            <a:spcBef>
              <a:spcPct val="0"/>
            </a:spcBef>
            <a:spcAft>
              <a:spcPct val="35000"/>
            </a:spcAft>
          </a:pPr>
          <a:r>
            <a:rPr lang="en-US" sz="2000" b="1" kern="1200" dirty="0" smtClean="0"/>
            <a:t>Creates graphical modelers</a:t>
          </a:r>
        </a:p>
      </dsp:txBody>
      <dsp:txXfrm>
        <a:off x="1031587" y="2135315"/>
        <a:ext cx="7541283" cy="610313"/>
      </dsp:txXfrm>
    </dsp:sp>
    <dsp:sp modelId="{62FF596E-3DC2-41AB-A286-73700C7462E6}">
      <dsp:nvSpPr>
        <dsp:cNvPr id="0" name=""/>
        <dsp:cNvSpPr/>
      </dsp:nvSpPr>
      <dsp:spPr>
        <a:xfrm>
          <a:off x="650141" y="2059026"/>
          <a:ext cx="762891" cy="762891"/>
        </a:xfrm>
        <a:prstGeom prst="ellipse">
          <a:avLst/>
        </a:prstGeom>
        <a:solidFill>
          <a:schemeClr val="lt1">
            <a:hueOff val="0"/>
            <a:satOff val="0"/>
            <a:lumOff val="0"/>
            <a:alphaOff val="0"/>
          </a:schemeClr>
        </a:solidFill>
        <a:ln w="25400" cap="flat" cmpd="sng" algn="ctr">
          <a:solidFill>
            <a:schemeClr val="accent5">
              <a:hueOff val="3073291"/>
              <a:satOff val="11311"/>
              <a:lumOff val="-3922"/>
              <a:alphaOff val="0"/>
            </a:schemeClr>
          </a:solidFill>
          <a:prstDash val="solid"/>
        </a:ln>
        <a:effectLst/>
      </dsp:spPr>
      <dsp:style>
        <a:lnRef idx="2">
          <a:scrgbClr r="0" g="0" b="0"/>
        </a:lnRef>
        <a:fillRef idx="1">
          <a:scrgbClr r="0" g="0" b="0"/>
        </a:fillRef>
        <a:effectRef idx="0">
          <a:scrgbClr r="0" g="0" b="0"/>
        </a:effectRef>
        <a:fontRef idx="minor"/>
      </dsp:style>
    </dsp:sp>
    <dsp:sp modelId="{FABB5B5C-6CD5-4F02-92A8-9071D1604C7F}">
      <dsp:nvSpPr>
        <dsp:cNvPr id="0" name=""/>
        <dsp:cNvSpPr/>
      </dsp:nvSpPr>
      <dsp:spPr>
        <a:xfrm>
          <a:off x="897361" y="3050493"/>
          <a:ext cx="7675509" cy="610313"/>
        </a:xfrm>
        <a:prstGeom prst="rect">
          <a:avLst/>
        </a:prstGeom>
        <a:solidFill>
          <a:schemeClr val="accent5">
            <a:hueOff val="4609937"/>
            <a:satOff val="16966"/>
            <a:lumOff val="-588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4436" tIns="50800" rIns="50800" bIns="50800" numCol="1" spcCol="1270" anchor="ctr" anchorCtr="0">
          <a:noAutofit/>
        </a:bodyPr>
        <a:lstStyle/>
        <a:p>
          <a:pPr lvl="0" algn="l" defTabSz="889000">
            <a:lnSpc>
              <a:spcPct val="90000"/>
            </a:lnSpc>
            <a:spcBef>
              <a:spcPct val="0"/>
            </a:spcBef>
            <a:spcAft>
              <a:spcPct val="35000"/>
            </a:spcAft>
          </a:pPr>
          <a:r>
            <a:rPr lang="en-US" sz="2000" b="1" kern="1200" dirty="0" smtClean="0"/>
            <a:t>View point approach</a:t>
          </a:r>
        </a:p>
      </dsp:txBody>
      <dsp:txXfrm>
        <a:off x="897361" y="3050493"/>
        <a:ext cx="7675509" cy="610313"/>
      </dsp:txXfrm>
    </dsp:sp>
    <dsp:sp modelId="{6BFEF8CA-081B-43B2-89E9-1F35008DE71B}">
      <dsp:nvSpPr>
        <dsp:cNvPr id="0" name=""/>
        <dsp:cNvSpPr/>
      </dsp:nvSpPr>
      <dsp:spPr>
        <a:xfrm>
          <a:off x="515915" y="2974203"/>
          <a:ext cx="762891" cy="762891"/>
        </a:xfrm>
        <a:prstGeom prst="ellipse">
          <a:avLst/>
        </a:prstGeom>
        <a:solidFill>
          <a:schemeClr val="lt1">
            <a:hueOff val="0"/>
            <a:satOff val="0"/>
            <a:lumOff val="0"/>
            <a:alphaOff val="0"/>
          </a:schemeClr>
        </a:solidFill>
        <a:ln w="25400" cap="flat" cmpd="sng" algn="ctr">
          <a:solidFill>
            <a:schemeClr val="accent5">
              <a:hueOff val="4609937"/>
              <a:satOff val="16966"/>
              <a:lumOff val="-5883"/>
              <a:alphaOff val="0"/>
            </a:schemeClr>
          </a:solidFill>
          <a:prstDash val="solid"/>
        </a:ln>
        <a:effectLst/>
      </dsp:spPr>
      <dsp:style>
        <a:lnRef idx="2">
          <a:scrgbClr r="0" g="0" b="0"/>
        </a:lnRef>
        <a:fillRef idx="1">
          <a:scrgbClr r="0" g="0" b="0"/>
        </a:fillRef>
        <a:effectRef idx="0">
          <a:scrgbClr r="0" g="0" b="0"/>
        </a:effectRef>
        <a:fontRef idx="minor"/>
      </dsp:style>
    </dsp:sp>
    <dsp:sp modelId="{047D63A6-DA26-4433-8D75-8785E5775FCE}">
      <dsp:nvSpPr>
        <dsp:cNvPr id="0" name=""/>
        <dsp:cNvSpPr/>
      </dsp:nvSpPr>
      <dsp:spPr>
        <a:xfrm>
          <a:off x="460028" y="3965670"/>
          <a:ext cx="8112841" cy="610313"/>
        </a:xfrm>
        <a:prstGeom prst="rect">
          <a:avLst/>
        </a:prstGeom>
        <a:solidFill>
          <a:schemeClr val="accent5">
            <a:hueOff val="6146582"/>
            <a:satOff val="22622"/>
            <a:lumOff val="-78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4436" tIns="50800" rIns="50800" bIns="50800" numCol="1" spcCol="1270" anchor="ctr" anchorCtr="0">
          <a:noAutofit/>
        </a:bodyPr>
        <a:lstStyle/>
        <a:p>
          <a:pPr lvl="0" algn="l" defTabSz="889000">
            <a:lnSpc>
              <a:spcPct val="90000"/>
            </a:lnSpc>
            <a:spcBef>
              <a:spcPct val="0"/>
            </a:spcBef>
            <a:spcAft>
              <a:spcPct val="35000"/>
            </a:spcAft>
          </a:pPr>
          <a:r>
            <a:rPr lang="en-US" sz="2000" b="1" kern="1200" dirty="0" smtClean="0"/>
            <a:t>Easy to use (Diagram, table, tree, …)</a:t>
          </a:r>
        </a:p>
      </dsp:txBody>
      <dsp:txXfrm>
        <a:off x="460028" y="3965670"/>
        <a:ext cx="8112841" cy="610313"/>
      </dsp:txXfrm>
    </dsp:sp>
    <dsp:sp modelId="{BBA824C2-C2F0-4C8C-8C9D-CD98F578FF82}">
      <dsp:nvSpPr>
        <dsp:cNvPr id="0" name=""/>
        <dsp:cNvSpPr/>
      </dsp:nvSpPr>
      <dsp:spPr>
        <a:xfrm>
          <a:off x="78583" y="3889381"/>
          <a:ext cx="762891" cy="762891"/>
        </a:xfrm>
        <a:prstGeom prst="ellipse">
          <a:avLst/>
        </a:prstGeom>
        <a:solidFill>
          <a:schemeClr val="lt1">
            <a:hueOff val="0"/>
            <a:satOff val="0"/>
            <a:lumOff val="0"/>
            <a:alphaOff val="0"/>
          </a:schemeClr>
        </a:solidFill>
        <a:ln w="25400" cap="flat" cmpd="sng" algn="ctr">
          <a:solidFill>
            <a:schemeClr val="accent5">
              <a:hueOff val="6146582"/>
              <a:satOff val="22622"/>
              <a:lumOff val="-7844"/>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E162AD-861D-4555-B043-F79679CCDBDA}">
      <dsp:nvSpPr>
        <dsp:cNvPr id="0" name=""/>
        <dsp:cNvSpPr/>
      </dsp:nvSpPr>
      <dsp:spPr>
        <a:xfrm>
          <a:off x="-5518612" y="-844922"/>
          <a:ext cx="6570790" cy="6570790"/>
        </a:xfrm>
        <a:prstGeom prst="blockArc">
          <a:avLst>
            <a:gd name="adj1" fmla="val 18900000"/>
            <a:gd name="adj2" fmla="val 2700000"/>
            <a:gd name="adj3" fmla="val 329"/>
          </a:avLst>
        </a:pr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73F5F0A-D587-439A-BAFE-19B771BA16B3}">
      <dsp:nvSpPr>
        <dsp:cNvPr id="0" name=""/>
        <dsp:cNvSpPr/>
      </dsp:nvSpPr>
      <dsp:spPr>
        <a:xfrm>
          <a:off x="550814" y="205231"/>
          <a:ext cx="8022056" cy="1090915"/>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96015" tIns="40640" rIns="40640" bIns="40640" numCol="1" spcCol="1270" anchor="t" anchorCtr="0">
          <a:noAutofit/>
        </a:bodyPr>
        <a:lstStyle/>
        <a:p>
          <a:pPr lvl="0" algn="l" defTabSz="711200">
            <a:lnSpc>
              <a:spcPct val="90000"/>
            </a:lnSpc>
            <a:spcBef>
              <a:spcPct val="0"/>
            </a:spcBef>
            <a:spcAft>
              <a:spcPct val="35000"/>
            </a:spcAft>
          </a:pPr>
          <a:r>
            <a:rPr lang="en-US" sz="1600" kern="1200" dirty="0" smtClean="0"/>
            <a:t>Artifacts</a:t>
          </a:r>
          <a:endParaRPr lang="en-US" sz="1600" kern="1200" dirty="0"/>
        </a:p>
        <a:p>
          <a:pPr marL="57150" lvl="1" indent="-57150" algn="l" defTabSz="466725">
            <a:lnSpc>
              <a:spcPct val="90000"/>
            </a:lnSpc>
            <a:spcBef>
              <a:spcPct val="0"/>
            </a:spcBef>
            <a:spcAft>
              <a:spcPct val="15000"/>
            </a:spcAft>
            <a:buChar char="••"/>
          </a:pPr>
          <a:r>
            <a:rPr lang="en-US" sz="1050" kern="1200" dirty="0" smtClean="0"/>
            <a:t> </a:t>
          </a:r>
          <a:r>
            <a:rPr lang="en-US" sz="1400" kern="1200" dirty="0" smtClean="0"/>
            <a:t>Graphical Mapping DSL</a:t>
          </a:r>
          <a:endParaRPr lang="en-US" sz="1400" kern="1200" dirty="0"/>
        </a:p>
        <a:p>
          <a:pPr marL="114300" lvl="1" indent="-114300" algn="l" defTabSz="622300">
            <a:lnSpc>
              <a:spcPct val="90000"/>
            </a:lnSpc>
            <a:spcBef>
              <a:spcPct val="0"/>
            </a:spcBef>
            <a:spcAft>
              <a:spcPct val="15000"/>
            </a:spcAft>
            <a:buChar char="••"/>
          </a:pPr>
          <a:r>
            <a:rPr lang="en-US" sz="1400" kern="1200" dirty="0" smtClean="0"/>
            <a:t> Source code</a:t>
          </a:r>
          <a:endParaRPr lang="en-US" sz="1400" kern="1200" dirty="0"/>
        </a:p>
        <a:p>
          <a:pPr marL="114300" lvl="1" indent="-114300" algn="l" defTabSz="622300">
            <a:lnSpc>
              <a:spcPct val="90000"/>
            </a:lnSpc>
            <a:spcBef>
              <a:spcPct val="0"/>
            </a:spcBef>
            <a:spcAft>
              <a:spcPct val="15000"/>
            </a:spcAft>
            <a:buChar char="••"/>
          </a:pPr>
          <a:r>
            <a:rPr lang="en-US" sz="1400" kern="1200" dirty="0" smtClean="0"/>
            <a:t> Documentation (specifier, user)</a:t>
          </a:r>
          <a:endParaRPr lang="en-US" sz="1400" kern="1200" dirty="0"/>
        </a:p>
      </dsp:txBody>
      <dsp:txXfrm>
        <a:off x="550814" y="205231"/>
        <a:ext cx="8022056" cy="1090915"/>
      </dsp:txXfrm>
    </dsp:sp>
    <dsp:sp modelId="{87AB078F-284D-4C7A-9054-A29EC4D7FE14}">
      <dsp:nvSpPr>
        <dsp:cNvPr id="0" name=""/>
        <dsp:cNvSpPr/>
      </dsp:nvSpPr>
      <dsp:spPr>
        <a:xfrm>
          <a:off x="81511" y="281386"/>
          <a:ext cx="938605" cy="938605"/>
        </a:xfrm>
        <a:prstGeom prst="ellipse">
          <a:avLst/>
        </a:prstGeom>
        <a:solidFill>
          <a:schemeClr val="lt1">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BEF43DA-762D-41F2-88D0-4E863EAF2807}">
      <dsp:nvSpPr>
        <dsp:cNvPr id="0" name=""/>
        <dsp:cNvSpPr/>
      </dsp:nvSpPr>
      <dsp:spPr>
        <a:xfrm>
          <a:off x="981313" y="1450164"/>
          <a:ext cx="7591556" cy="854093"/>
        </a:xfrm>
        <a:prstGeom prst="rect">
          <a:avLst/>
        </a:prstGeom>
        <a:solidFill>
          <a:schemeClr val="accent5">
            <a:hueOff val="2048861"/>
            <a:satOff val="7541"/>
            <a:lumOff val="-261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96015" tIns="40640" rIns="40640" bIns="40640" numCol="1" spcCol="1270" anchor="t" anchorCtr="0">
          <a:noAutofit/>
        </a:bodyPr>
        <a:lstStyle/>
        <a:p>
          <a:pPr lvl="0" algn="l" defTabSz="711200">
            <a:lnSpc>
              <a:spcPct val="90000"/>
            </a:lnSpc>
            <a:spcBef>
              <a:spcPct val="0"/>
            </a:spcBef>
            <a:spcAft>
              <a:spcPct val="35000"/>
            </a:spcAft>
          </a:pPr>
          <a:r>
            <a:rPr lang="en-US" sz="1600" kern="1200" dirty="0" smtClean="0"/>
            <a:t>Life cycle</a:t>
          </a:r>
          <a:endParaRPr lang="en-US" sz="1600" kern="1200" dirty="0"/>
        </a:p>
        <a:p>
          <a:pPr marL="114300" lvl="1" indent="-114300" algn="l" defTabSz="622300">
            <a:lnSpc>
              <a:spcPct val="90000"/>
            </a:lnSpc>
            <a:spcBef>
              <a:spcPct val="0"/>
            </a:spcBef>
            <a:spcAft>
              <a:spcPct val="15000"/>
            </a:spcAft>
            <a:buChar char="••"/>
          </a:pPr>
          <a:r>
            <a:rPr lang="en-US" sz="1400" kern="1200" dirty="0" smtClean="0"/>
            <a:t>Release train Eclipse</a:t>
          </a:r>
          <a:endParaRPr lang="en-US" sz="1400" kern="1200" dirty="0"/>
        </a:p>
        <a:p>
          <a:pPr marL="114300" lvl="1" indent="-114300" algn="l" defTabSz="622300">
            <a:lnSpc>
              <a:spcPct val="90000"/>
            </a:lnSpc>
            <a:spcBef>
              <a:spcPct val="0"/>
            </a:spcBef>
            <a:spcAft>
              <a:spcPct val="15000"/>
            </a:spcAft>
            <a:buChar char="••"/>
          </a:pPr>
          <a:r>
            <a:rPr lang="en-US" sz="1400" kern="1200" dirty="0" smtClean="0"/>
            <a:t>Dependencies</a:t>
          </a:r>
          <a:endParaRPr lang="en-US" sz="1400" kern="1200" dirty="0"/>
        </a:p>
      </dsp:txBody>
      <dsp:txXfrm>
        <a:off x="981313" y="1450164"/>
        <a:ext cx="7591556" cy="854093"/>
      </dsp:txXfrm>
    </dsp:sp>
    <dsp:sp modelId="{D067987B-6733-4D9A-B343-1C711EF847DB}">
      <dsp:nvSpPr>
        <dsp:cNvPr id="0" name=""/>
        <dsp:cNvSpPr/>
      </dsp:nvSpPr>
      <dsp:spPr>
        <a:xfrm>
          <a:off x="512010" y="1407908"/>
          <a:ext cx="938605" cy="938605"/>
        </a:xfrm>
        <a:prstGeom prst="ellipse">
          <a:avLst/>
        </a:prstGeom>
        <a:solidFill>
          <a:schemeClr val="lt1">
            <a:hueOff val="0"/>
            <a:satOff val="0"/>
            <a:lumOff val="0"/>
            <a:alphaOff val="0"/>
          </a:schemeClr>
        </a:solidFill>
        <a:ln w="25400" cap="flat" cmpd="sng" algn="ctr">
          <a:solidFill>
            <a:schemeClr val="accent5">
              <a:hueOff val="2048861"/>
              <a:satOff val="7541"/>
              <a:lumOff val="-2615"/>
              <a:alphaOff val="0"/>
            </a:schemeClr>
          </a:solidFill>
          <a:prstDash val="solid"/>
        </a:ln>
        <a:effectLst/>
      </dsp:spPr>
      <dsp:style>
        <a:lnRef idx="2">
          <a:scrgbClr r="0" g="0" b="0"/>
        </a:lnRef>
        <a:fillRef idx="1">
          <a:scrgbClr r="0" g="0" b="0"/>
        </a:fillRef>
        <a:effectRef idx="0">
          <a:scrgbClr r="0" g="0" b="0"/>
        </a:effectRef>
        <a:fontRef idx="minor"/>
      </dsp:style>
    </dsp:sp>
    <dsp:sp modelId="{E648E135-BFEF-42A3-A262-41938B1DB978}">
      <dsp:nvSpPr>
        <dsp:cNvPr id="0" name=""/>
        <dsp:cNvSpPr/>
      </dsp:nvSpPr>
      <dsp:spPr>
        <a:xfrm>
          <a:off x="981313" y="2551081"/>
          <a:ext cx="7591556" cy="905303"/>
        </a:xfrm>
        <a:prstGeom prst="rect">
          <a:avLst/>
        </a:prstGeom>
        <a:solidFill>
          <a:schemeClr val="accent5">
            <a:hueOff val="4097721"/>
            <a:satOff val="15081"/>
            <a:lumOff val="-522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96015" tIns="40640" rIns="40640" bIns="40640" numCol="1" spcCol="1270" anchor="t" anchorCtr="0">
          <a:noAutofit/>
        </a:bodyPr>
        <a:lstStyle/>
        <a:p>
          <a:pPr lvl="0" algn="l" defTabSz="711200">
            <a:lnSpc>
              <a:spcPct val="90000"/>
            </a:lnSpc>
            <a:spcBef>
              <a:spcPct val="0"/>
            </a:spcBef>
            <a:spcAft>
              <a:spcPct val="35000"/>
            </a:spcAft>
          </a:pPr>
          <a:r>
            <a:rPr lang="en-US" sz="1600" kern="1200" dirty="0" smtClean="0"/>
            <a:t>Team</a:t>
          </a:r>
          <a:endParaRPr lang="en-US" sz="1600" kern="1200" dirty="0"/>
        </a:p>
        <a:p>
          <a:pPr marL="114300" lvl="1" indent="-114300" algn="l" defTabSz="622300">
            <a:lnSpc>
              <a:spcPct val="90000"/>
            </a:lnSpc>
            <a:spcBef>
              <a:spcPct val="0"/>
            </a:spcBef>
            <a:spcAft>
              <a:spcPct val="15000"/>
            </a:spcAft>
            <a:buChar char="••"/>
          </a:pPr>
          <a:r>
            <a:rPr lang="en-US" sz="1400" kern="1200" dirty="0" smtClean="0"/>
            <a:t>Core team</a:t>
          </a:r>
          <a:endParaRPr lang="en-US" sz="1400" kern="1200" dirty="0"/>
        </a:p>
        <a:p>
          <a:pPr marL="114300" lvl="1" indent="-114300" algn="l" defTabSz="622300">
            <a:lnSpc>
              <a:spcPct val="90000"/>
            </a:lnSpc>
            <a:spcBef>
              <a:spcPct val="0"/>
            </a:spcBef>
            <a:spcAft>
              <a:spcPct val="15000"/>
            </a:spcAft>
            <a:buChar char="••"/>
          </a:pPr>
          <a:r>
            <a:rPr lang="en-US" sz="1400" kern="1200" dirty="0" smtClean="0"/>
            <a:t>External contributors</a:t>
          </a:r>
          <a:endParaRPr lang="en-US" sz="1400" kern="1200" dirty="0"/>
        </a:p>
      </dsp:txBody>
      <dsp:txXfrm>
        <a:off x="981313" y="2551081"/>
        <a:ext cx="7591556" cy="905303"/>
      </dsp:txXfrm>
    </dsp:sp>
    <dsp:sp modelId="{FAF6BDD2-E11C-4D39-8F7A-5DE337BD2B8F}">
      <dsp:nvSpPr>
        <dsp:cNvPr id="0" name=""/>
        <dsp:cNvSpPr/>
      </dsp:nvSpPr>
      <dsp:spPr>
        <a:xfrm>
          <a:off x="512010" y="2534430"/>
          <a:ext cx="938605" cy="938605"/>
        </a:xfrm>
        <a:prstGeom prst="ellipse">
          <a:avLst/>
        </a:prstGeom>
        <a:solidFill>
          <a:schemeClr val="lt1">
            <a:hueOff val="0"/>
            <a:satOff val="0"/>
            <a:lumOff val="0"/>
            <a:alphaOff val="0"/>
          </a:schemeClr>
        </a:solidFill>
        <a:ln w="25400" cap="flat" cmpd="sng" algn="ctr">
          <a:solidFill>
            <a:schemeClr val="accent5">
              <a:hueOff val="4097721"/>
              <a:satOff val="15081"/>
              <a:lumOff val="-5229"/>
              <a:alphaOff val="0"/>
            </a:schemeClr>
          </a:solidFill>
          <a:prstDash val="solid"/>
        </a:ln>
        <a:effectLst/>
      </dsp:spPr>
      <dsp:style>
        <a:lnRef idx="2">
          <a:scrgbClr r="0" g="0" b="0"/>
        </a:lnRef>
        <a:fillRef idx="1">
          <a:scrgbClr r="0" g="0" b="0"/>
        </a:fillRef>
        <a:effectRef idx="0">
          <a:scrgbClr r="0" g="0" b="0"/>
        </a:effectRef>
        <a:fontRef idx="minor"/>
      </dsp:style>
    </dsp:sp>
    <dsp:sp modelId="{734FFB44-786D-42C7-BA0A-BFC40B206B61}">
      <dsp:nvSpPr>
        <dsp:cNvPr id="0" name=""/>
        <dsp:cNvSpPr/>
      </dsp:nvSpPr>
      <dsp:spPr>
        <a:xfrm>
          <a:off x="550814" y="3651998"/>
          <a:ext cx="8022056" cy="956514"/>
        </a:xfrm>
        <a:prstGeom prst="rect">
          <a:avLst/>
        </a:prstGeom>
        <a:solidFill>
          <a:schemeClr val="accent5">
            <a:hueOff val="6146582"/>
            <a:satOff val="22622"/>
            <a:lumOff val="-78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96015" tIns="40640" rIns="40640" bIns="40640" numCol="1" spcCol="1270" anchor="t" anchorCtr="0">
          <a:noAutofit/>
        </a:bodyPr>
        <a:lstStyle/>
        <a:p>
          <a:pPr lvl="0" algn="l" defTabSz="711200">
            <a:lnSpc>
              <a:spcPct val="90000"/>
            </a:lnSpc>
            <a:spcBef>
              <a:spcPct val="0"/>
            </a:spcBef>
            <a:spcAft>
              <a:spcPct val="35000"/>
            </a:spcAft>
          </a:pPr>
          <a:r>
            <a:rPr lang="en-US" sz="1600" kern="1200" dirty="0" smtClean="0"/>
            <a:t>Methodology</a:t>
          </a:r>
          <a:endParaRPr lang="en-US" sz="1600" kern="1200" dirty="0"/>
        </a:p>
        <a:p>
          <a:pPr marL="114300" lvl="1" indent="-114300" algn="l" defTabSz="622300">
            <a:lnSpc>
              <a:spcPct val="90000"/>
            </a:lnSpc>
            <a:spcBef>
              <a:spcPct val="0"/>
            </a:spcBef>
            <a:spcAft>
              <a:spcPct val="15000"/>
            </a:spcAft>
            <a:buChar char="••"/>
          </a:pPr>
          <a:r>
            <a:rPr lang="en-US" sz="1400" kern="1200" dirty="0" smtClean="0"/>
            <a:t>Code review</a:t>
          </a:r>
          <a:endParaRPr lang="en-US" sz="1400" kern="1200" dirty="0"/>
        </a:p>
        <a:p>
          <a:pPr marL="114300" lvl="1" indent="-114300" algn="l" defTabSz="622300">
            <a:lnSpc>
              <a:spcPct val="90000"/>
            </a:lnSpc>
            <a:spcBef>
              <a:spcPct val="0"/>
            </a:spcBef>
            <a:spcAft>
              <a:spcPct val="15000"/>
            </a:spcAft>
            <a:buChar char="••"/>
          </a:pPr>
          <a:r>
            <a:rPr lang="en-US" sz="1400" kern="1200" dirty="0" smtClean="0"/>
            <a:t>Plan manual synchronization of artifacts</a:t>
          </a:r>
          <a:endParaRPr lang="en-US" sz="1400" kern="1200" dirty="0"/>
        </a:p>
      </dsp:txBody>
      <dsp:txXfrm>
        <a:off x="550814" y="3651998"/>
        <a:ext cx="8022056" cy="956514"/>
      </dsp:txXfrm>
    </dsp:sp>
    <dsp:sp modelId="{C60B6985-9364-4ED2-9307-7634F2B0E3AE}">
      <dsp:nvSpPr>
        <dsp:cNvPr id="0" name=""/>
        <dsp:cNvSpPr/>
      </dsp:nvSpPr>
      <dsp:spPr>
        <a:xfrm>
          <a:off x="81511" y="3660952"/>
          <a:ext cx="938605" cy="938605"/>
        </a:xfrm>
        <a:prstGeom prst="ellipse">
          <a:avLst/>
        </a:prstGeom>
        <a:solidFill>
          <a:schemeClr val="lt1">
            <a:hueOff val="0"/>
            <a:satOff val="0"/>
            <a:lumOff val="0"/>
            <a:alphaOff val="0"/>
          </a:schemeClr>
        </a:solidFill>
        <a:ln w="25400" cap="flat" cmpd="sng" algn="ctr">
          <a:solidFill>
            <a:schemeClr val="accent5">
              <a:hueOff val="6146582"/>
              <a:satOff val="22622"/>
              <a:lumOff val="-7844"/>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E162AD-861D-4555-B043-F79679CCDBDA}">
      <dsp:nvSpPr>
        <dsp:cNvPr id="0" name=""/>
        <dsp:cNvSpPr/>
      </dsp:nvSpPr>
      <dsp:spPr>
        <a:xfrm>
          <a:off x="-5476270" y="-844922"/>
          <a:ext cx="6570790" cy="6570790"/>
        </a:xfrm>
        <a:prstGeom prst="blockArc">
          <a:avLst>
            <a:gd name="adj1" fmla="val 18900000"/>
            <a:gd name="adj2" fmla="val 2700000"/>
            <a:gd name="adj3" fmla="val 329"/>
          </a:avLst>
        </a:pr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9CFC17E-D450-465A-97EF-D44067282752}">
      <dsp:nvSpPr>
        <dsp:cNvPr id="0" name=""/>
        <dsp:cNvSpPr/>
      </dsp:nvSpPr>
      <dsp:spPr>
        <a:xfrm>
          <a:off x="897239" y="697291"/>
          <a:ext cx="7717973" cy="1394388"/>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6796" tIns="71120" rIns="71120" bIns="71120" numCol="1" spcCol="1270" anchor="t" anchorCtr="0">
          <a:noAutofit/>
        </a:bodyPr>
        <a:lstStyle/>
        <a:p>
          <a:pPr lvl="0" algn="l" defTabSz="1244600">
            <a:lnSpc>
              <a:spcPct val="90000"/>
            </a:lnSpc>
            <a:spcBef>
              <a:spcPct val="0"/>
            </a:spcBef>
            <a:spcAft>
              <a:spcPct val="35000"/>
            </a:spcAft>
          </a:pPr>
          <a:r>
            <a:rPr lang="en-US" sz="2800" kern="1200" dirty="0" smtClean="0"/>
            <a:t>Synchronization gap</a:t>
          </a:r>
          <a:endParaRPr lang="en-US" sz="2800" kern="1200" dirty="0"/>
        </a:p>
        <a:p>
          <a:pPr marL="228600" lvl="1" indent="-228600" algn="l" defTabSz="977900">
            <a:lnSpc>
              <a:spcPct val="90000"/>
            </a:lnSpc>
            <a:spcBef>
              <a:spcPct val="0"/>
            </a:spcBef>
            <a:spcAft>
              <a:spcPct val="15000"/>
            </a:spcAft>
            <a:buChar char="••"/>
          </a:pPr>
          <a:r>
            <a:rPr lang="en-US" sz="2200" kern="1200" dirty="0" smtClean="0"/>
            <a:t>Development</a:t>
          </a:r>
          <a:endParaRPr lang="en-US" sz="2200" kern="1200" dirty="0"/>
        </a:p>
        <a:p>
          <a:pPr marL="228600" lvl="1" indent="-228600" algn="l" defTabSz="977900">
            <a:lnSpc>
              <a:spcPct val="90000"/>
            </a:lnSpc>
            <a:spcBef>
              <a:spcPct val="0"/>
            </a:spcBef>
            <a:spcAft>
              <a:spcPct val="15000"/>
            </a:spcAft>
            <a:buChar char="••"/>
          </a:pPr>
          <a:r>
            <a:rPr lang="en-US" sz="2200" kern="1200" dirty="0" smtClean="0"/>
            <a:t>Artifacts knowledge is volatile</a:t>
          </a:r>
          <a:endParaRPr lang="en-US" sz="2200" kern="1200" dirty="0"/>
        </a:p>
      </dsp:txBody>
      <dsp:txXfrm>
        <a:off x="897239" y="697291"/>
        <a:ext cx="7717973" cy="1394388"/>
      </dsp:txXfrm>
    </dsp:sp>
    <dsp:sp modelId="{188AE7E5-E319-4A28-BF20-BDF1B8C273D2}">
      <dsp:nvSpPr>
        <dsp:cNvPr id="0" name=""/>
        <dsp:cNvSpPr/>
      </dsp:nvSpPr>
      <dsp:spPr>
        <a:xfrm>
          <a:off x="25746" y="522993"/>
          <a:ext cx="1742985" cy="1742985"/>
        </a:xfrm>
        <a:prstGeom prst="ellipse">
          <a:avLst/>
        </a:prstGeom>
        <a:solidFill>
          <a:schemeClr val="lt1">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A033FFA-1CFC-449D-A644-FDC761C0B9A7}">
      <dsp:nvSpPr>
        <dsp:cNvPr id="0" name=""/>
        <dsp:cNvSpPr/>
      </dsp:nvSpPr>
      <dsp:spPr>
        <a:xfrm>
          <a:off x="897239" y="2789264"/>
          <a:ext cx="7717973" cy="1394388"/>
        </a:xfrm>
        <a:prstGeom prst="rect">
          <a:avLst/>
        </a:prstGeom>
        <a:solidFill>
          <a:schemeClr val="accent5">
            <a:hueOff val="6146582"/>
            <a:satOff val="22622"/>
            <a:lumOff val="-78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6796" tIns="71120" rIns="71120" bIns="71120" numCol="1" spcCol="1270" anchor="t" anchorCtr="0">
          <a:noAutofit/>
        </a:bodyPr>
        <a:lstStyle/>
        <a:p>
          <a:pPr lvl="0" algn="l" defTabSz="1244600">
            <a:lnSpc>
              <a:spcPct val="90000"/>
            </a:lnSpc>
            <a:spcBef>
              <a:spcPct val="0"/>
            </a:spcBef>
            <a:spcAft>
              <a:spcPct val="35000"/>
            </a:spcAft>
          </a:pPr>
          <a:r>
            <a:rPr lang="en-US" sz="2800" kern="1200" dirty="0" smtClean="0"/>
            <a:t>Validation</a:t>
          </a:r>
          <a:endParaRPr lang="en-US" sz="2800" kern="1200" dirty="0"/>
        </a:p>
        <a:p>
          <a:pPr marL="228600" lvl="1" indent="-228600" algn="l" defTabSz="977900">
            <a:lnSpc>
              <a:spcPct val="90000"/>
            </a:lnSpc>
            <a:spcBef>
              <a:spcPct val="0"/>
            </a:spcBef>
            <a:spcAft>
              <a:spcPct val="15000"/>
            </a:spcAft>
            <a:buChar char="••"/>
          </a:pPr>
          <a:r>
            <a:rPr lang="en-US" sz="2200" kern="1200" dirty="0" smtClean="0"/>
            <a:t>Release</a:t>
          </a:r>
          <a:endParaRPr lang="en-US" sz="2200" kern="1200" dirty="0"/>
        </a:p>
        <a:p>
          <a:pPr marL="228600" lvl="1" indent="-228600" algn="l" defTabSz="977900">
            <a:lnSpc>
              <a:spcPct val="90000"/>
            </a:lnSpc>
            <a:spcBef>
              <a:spcPct val="0"/>
            </a:spcBef>
            <a:spcAft>
              <a:spcPct val="15000"/>
            </a:spcAft>
            <a:buChar char="••"/>
          </a:pPr>
          <a:r>
            <a:rPr lang="en-US" sz="2200" kern="1200" dirty="0" smtClean="0"/>
            <a:t>Quality</a:t>
          </a:r>
          <a:endParaRPr lang="en-US" sz="2200" kern="1200" dirty="0"/>
        </a:p>
      </dsp:txBody>
      <dsp:txXfrm>
        <a:off x="897239" y="2789264"/>
        <a:ext cx="7717973" cy="1394388"/>
      </dsp:txXfrm>
    </dsp:sp>
    <dsp:sp modelId="{36CE1060-DBB5-4F88-840D-5ECD115ACB79}">
      <dsp:nvSpPr>
        <dsp:cNvPr id="0" name=""/>
        <dsp:cNvSpPr/>
      </dsp:nvSpPr>
      <dsp:spPr>
        <a:xfrm>
          <a:off x="25746" y="2614966"/>
          <a:ext cx="1742985" cy="1742985"/>
        </a:xfrm>
        <a:prstGeom prst="ellipse">
          <a:avLst/>
        </a:prstGeom>
        <a:solidFill>
          <a:schemeClr val="lt1">
            <a:hueOff val="0"/>
            <a:satOff val="0"/>
            <a:lumOff val="0"/>
            <a:alphaOff val="0"/>
          </a:schemeClr>
        </a:solidFill>
        <a:ln w="25400" cap="flat" cmpd="sng" algn="ctr">
          <a:solidFill>
            <a:schemeClr val="accent5">
              <a:hueOff val="6146582"/>
              <a:satOff val="22622"/>
              <a:lumOff val="-7844"/>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E162AD-861D-4555-B043-F79679CCDBDA}">
      <dsp:nvSpPr>
        <dsp:cNvPr id="0" name=""/>
        <dsp:cNvSpPr/>
      </dsp:nvSpPr>
      <dsp:spPr>
        <a:xfrm>
          <a:off x="-5518612" y="-844922"/>
          <a:ext cx="6570790" cy="6570790"/>
        </a:xfrm>
        <a:prstGeom prst="blockArc">
          <a:avLst>
            <a:gd name="adj1" fmla="val 18900000"/>
            <a:gd name="adj2" fmla="val 2700000"/>
            <a:gd name="adj3" fmla="val 329"/>
          </a:avLst>
        </a:pr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0FEF15B-A28E-4491-AE72-E180EBB7644A}">
      <dsp:nvSpPr>
        <dsp:cNvPr id="0" name=""/>
        <dsp:cNvSpPr/>
      </dsp:nvSpPr>
      <dsp:spPr>
        <a:xfrm>
          <a:off x="392183" y="257030"/>
          <a:ext cx="8180686" cy="513865"/>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7881" tIns="66040" rIns="66040" bIns="66040" numCol="1" spcCol="1270" anchor="ctr" anchorCtr="0">
          <a:noAutofit/>
        </a:bodyPr>
        <a:lstStyle/>
        <a:p>
          <a:pPr lvl="0" algn="l" defTabSz="1155700">
            <a:lnSpc>
              <a:spcPct val="90000"/>
            </a:lnSpc>
            <a:spcBef>
              <a:spcPct val="0"/>
            </a:spcBef>
            <a:spcAft>
              <a:spcPct val="35000"/>
            </a:spcAft>
          </a:pPr>
          <a:r>
            <a:rPr lang="en-US" sz="2600" kern="1200" dirty="0" smtClean="0"/>
            <a:t>Mapping tooling</a:t>
          </a:r>
        </a:p>
      </dsp:txBody>
      <dsp:txXfrm>
        <a:off x="392183" y="257030"/>
        <a:ext cx="8180686" cy="513865"/>
      </dsp:txXfrm>
    </dsp:sp>
    <dsp:sp modelId="{9BC8E43E-AAA3-4672-BE77-42B7727AE6F0}">
      <dsp:nvSpPr>
        <dsp:cNvPr id="0" name=""/>
        <dsp:cNvSpPr/>
      </dsp:nvSpPr>
      <dsp:spPr>
        <a:xfrm>
          <a:off x="71017" y="192797"/>
          <a:ext cx="642332" cy="642332"/>
        </a:xfrm>
        <a:prstGeom prst="ellipse">
          <a:avLst/>
        </a:prstGeom>
        <a:solidFill>
          <a:schemeClr val="lt1">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A08CDE5-D5E0-451E-ADF0-BE974343CEB5}">
      <dsp:nvSpPr>
        <dsp:cNvPr id="0" name=""/>
        <dsp:cNvSpPr/>
      </dsp:nvSpPr>
      <dsp:spPr>
        <a:xfrm>
          <a:off x="814873" y="1027731"/>
          <a:ext cx="7757997" cy="513865"/>
        </a:xfrm>
        <a:prstGeom prst="rect">
          <a:avLst/>
        </a:prstGeom>
        <a:solidFill>
          <a:schemeClr val="accent5">
            <a:hueOff val="1229316"/>
            <a:satOff val="4524"/>
            <a:lumOff val="-156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7881" tIns="66040" rIns="66040" bIns="66040" numCol="1" spcCol="1270" anchor="ctr" anchorCtr="0">
          <a:noAutofit/>
        </a:bodyPr>
        <a:lstStyle/>
        <a:p>
          <a:pPr lvl="0" algn="l" defTabSz="1155700">
            <a:lnSpc>
              <a:spcPct val="90000"/>
            </a:lnSpc>
            <a:spcBef>
              <a:spcPct val="0"/>
            </a:spcBef>
            <a:spcAft>
              <a:spcPct val="35000"/>
            </a:spcAft>
          </a:pPr>
          <a:r>
            <a:rPr lang="en-US" sz="2600" kern="1200" dirty="0" smtClean="0"/>
            <a:t>Live validation feedback</a:t>
          </a:r>
        </a:p>
      </dsp:txBody>
      <dsp:txXfrm>
        <a:off x="814873" y="1027731"/>
        <a:ext cx="7757997" cy="513865"/>
      </dsp:txXfrm>
    </dsp:sp>
    <dsp:sp modelId="{8F1D5923-22FA-4A75-892A-38B1F721652C}">
      <dsp:nvSpPr>
        <dsp:cNvPr id="0" name=""/>
        <dsp:cNvSpPr/>
      </dsp:nvSpPr>
      <dsp:spPr>
        <a:xfrm>
          <a:off x="493707" y="963498"/>
          <a:ext cx="642332" cy="642332"/>
        </a:xfrm>
        <a:prstGeom prst="ellipse">
          <a:avLst/>
        </a:prstGeom>
        <a:solidFill>
          <a:schemeClr val="lt1">
            <a:hueOff val="0"/>
            <a:satOff val="0"/>
            <a:lumOff val="0"/>
            <a:alphaOff val="0"/>
          </a:schemeClr>
        </a:solidFill>
        <a:ln w="25400" cap="flat" cmpd="sng" algn="ctr">
          <a:solidFill>
            <a:schemeClr val="accent5">
              <a:hueOff val="1229316"/>
              <a:satOff val="4524"/>
              <a:lumOff val="-1569"/>
              <a:alphaOff val="0"/>
            </a:schemeClr>
          </a:solidFill>
          <a:prstDash val="solid"/>
        </a:ln>
        <a:effectLst/>
      </dsp:spPr>
      <dsp:style>
        <a:lnRef idx="2">
          <a:scrgbClr r="0" g="0" b="0"/>
        </a:lnRef>
        <a:fillRef idx="1">
          <a:scrgbClr r="0" g="0" b="0"/>
        </a:fillRef>
        <a:effectRef idx="0">
          <a:scrgbClr r="0" g="0" b="0"/>
        </a:effectRef>
        <a:fontRef idx="minor"/>
      </dsp:style>
    </dsp:sp>
    <dsp:sp modelId="{C70050F6-D559-47CD-AE7F-1A3B6DC3E13D}">
      <dsp:nvSpPr>
        <dsp:cNvPr id="0" name=""/>
        <dsp:cNvSpPr/>
      </dsp:nvSpPr>
      <dsp:spPr>
        <a:xfrm>
          <a:off x="1008159" y="1798432"/>
          <a:ext cx="7564711" cy="513865"/>
        </a:xfrm>
        <a:prstGeom prst="rect">
          <a:avLst/>
        </a:prstGeom>
        <a:solidFill>
          <a:schemeClr val="accent5">
            <a:hueOff val="2458633"/>
            <a:satOff val="9049"/>
            <a:lumOff val="-313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7881" tIns="66040" rIns="66040" bIns="66040" numCol="1" spcCol="1270" anchor="ctr" anchorCtr="0">
          <a:noAutofit/>
        </a:bodyPr>
        <a:lstStyle/>
        <a:p>
          <a:pPr lvl="0" algn="l" defTabSz="1155700">
            <a:lnSpc>
              <a:spcPct val="90000"/>
            </a:lnSpc>
            <a:spcBef>
              <a:spcPct val="0"/>
            </a:spcBef>
            <a:spcAft>
              <a:spcPct val="35000"/>
            </a:spcAft>
          </a:pPr>
          <a:r>
            <a:rPr lang="en-US" sz="2600" kern="1200" dirty="0" smtClean="0"/>
            <a:t>Fixing assistance</a:t>
          </a:r>
        </a:p>
      </dsp:txBody>
      <dsp:txXfrm>
        <a:off x="1008159" y="1798432"/>
        <a:ext cx="7564711" cy="513865"/>
      </dsp:txXfrm>
    </dsp:sp>
    <dsp:sp modelId="{A2128069-D53B-4253-A158-C0A86314D57D}">
      <dsp:nvSpPr>
        <dsp:cNvPr id="0" name=""/>
        <dsp:cNvSpPr/>
      </dsp:nvSpPr>
      <dsp:spPr>
        <a:xfrm>
          <a:off x="686992" y="1734199"/>
          <a:ext cx="642332" cy="642332"/>
        </a:xfrm>
        <a:prstGeom prst="ellipse">
          <a:avLst/>
        </a:prstGeom>
        <a:solidFill>
          <a:schemeClr val="lt1">
            <a:hueOff val="0"/>
            <a:satOff val="0"/>
            <a:lumOff val="0"/>
            <a:alphaOff val="0"/>
          </a:schemeClr>
        </a:solidFill>
        <a:ln w="25400" cap="flat" cmpd="sng" algn="ctr">
          <a:solidFill>
            <a:schemeClr val="accent5">
              <a:hueOff val="2458633"/>
              <a:satOff val="9049"/>
              <a:lumOff val="-3138"/>
              <a:alphaOff val="0"/>
            </a:schemeClr>
          </a:solidFill>
          <a:prstDash val="solid"/>
        </a:ln>
        <a:effectLst/>
      </dsp:spPr>
      <dsp:style>
        <a:lnRef idx="2">
          <a:scrgbClr r="0" g="0" b="0"/>
        </a:lnRef>
        <a:fillRef idx="1">
          <a:scrgbClr r="0" g="0" b="0"/>
        </a:fillRef>
        <a:effectRef idx="0">
          <a:scrgbClr r="0" g="0" b="0"/>
        </a:effectRef>
        <a:fontRef idx="minor"/>
      </dsp:style>
    </dsp:sp>
    <dsp:sp modelId="{BC35D876-8F7D-407A-90E2-FD9D31C4E004}">
      <dsp:nvSpPr>
        <dsp:cNvPr id="0" name=""/>
        <dsp:cNvSpPr/>
      </dsp:nvSpPr>
      <dsp:spPr>
        <a:xfrm>
          <a:off x="1008159" y="2568646"/>
          <a:ext cx="7564711" cy="513865"/>
        </a:xfrm>
        <a:prstGeom prst="rect">
          <a:avLst/>
        </a:prstGeom>
        <a:solidFill>
          <a:schemeClr val="accent5">
            <a:hueOff val="3687949"/>
            <a:satOff val="13573"/>
            <a:lumOff val="-470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7881" tIns="66040" rIns="66040" bIns="66040" numCol="1" spcCol="1270" anchor="ctr" anchorCtr="0">
          <a:noAutofit/>
        </a:bodyPr>
        <a:lstStyle/>
        <a:p>
          <a:pPr lvl="0" algn="l" defTabSz="1155700">
            <a:lnSpc>
              <a:spcPct val="90000"/>
            </a:lnSpc>
            <a:spcBef>
              <a:spcPct val="0"/>
            </a:spcBef>
            <a:spcAft>
              <a:spcPct val="35000"/>
            </a:spcAft>
          </a:pPr>
          <a:r>
            <a:rPr lang="en-US" sz="2600" kern="1200" dirty="0" smtClean="0"/>
            <a:t>Batch validation</a:t>
          </a:r>
        </a:p>
      </dsp:txBody>
      <dsp:txXfrm>
        <a:off x="1008159" y="2568646"/>
        <a:ext cx="7564711" cy="513865"/>
      </dsp:txXfrm>
    </dsp:sp>
    <dsp:sp modelId="{85384665-0BF4-4D94-AD75-F5435566B7DD}">
      <dsp:nvSpPr>
        <dsp:cNvPr id="0" name=""/>
        <dsp:cNvSpPr/>
      </dsp:nvSpPr>
      <dsp:spPr>
        <a:xfrm>
          <a:off x="686992" y="2504412"/>
          <a:ext cx="642332" cy="642332"/>
        </a:xfrm>
        <a:prstGeom prst="ellipse">
          <a:avLst/>
        </a:prstGeom>
        <a:solidFill>
          <a:schemeClr val="lt1">
            <a:hueOff val="0"/>
            <a:satOff val="0"/>
            <a:lumOff val="0"/>
            <a:alphaOff val="0"/>
          </a:schemeClr>
        </a:solidFill>
        <a:ln w="25400" cap="flat" cmpd="sng" algn="ctr">
          <a:solidFill>
            <a:schemeClr val="accent5">
              <a:hueOff val="3687949"/>
              <a:satOff val="13573"/>
              <a:lumOff val="-4706"/>
              <a:alphaOff val="0"/>
            </a:schemeClr>
          </a:solidFill>
          <a:prstDash val="solid"/>
        </a:ln>
        <a:effectLst/>
      </dsp:spPr>
      <dsp:style>
        <a:lnRef idx="2">
          <a:scrgbClr r="0" g="0" b="0"/>
        </a:lnRef>
        <a:fillRef idx="1">
          <a:scrgbClr r="0" g="0" b="0"/>
        </a:fillRef>
        <a:effectRef idx="0">
          <a:scrgbClr r="0" g="0" b="0"/>
        </a:effectRef>
        <a:fontRef idx="minor"/>
      </dsp:style>
    </dsp:sp>
    <dsp:sp modelId="{A93A91EF-997C-421E-9420-03E3C07EACA2}">
      <dsp:nvSpPr>
        <dsp:cNvPr id="0" name=""/>
        <dsp:cNvSpPr/>
      </dsp:nvSpPr>
      <dsp:spPr>
        <a:xfrm>
          <a:off x="814873" y="3339347"/>
          <a:ext cx="7757997" cy="513865"/>
        </a:xfrm>
        <a:prstGeom prst="rect">
          <a:avLst/>
        </a:prstGeom>
        <a:solidFill>
          <a:schemeClr val="accent5">
            <a:hueOff val="4917266"/>
            <a:satOff val="18098"/>
            <a:lumOff val="-627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7881" tIns="66040" rIns="66040" bIns="66040" numCol="1" spcCol="1270" anchor="ctr" anchorCtr="0">
          <a:noAutofit/>
        </a:bodyPr>
        <a:lstStyle/>
        <a:p>
          <a:pPr lvl="0" algn="l" defTabSz="1155700">
            <a:lnSpc>
              <a:spcPct val="90000"/>
            </a:lnSpc>
            <a:spcBef>
              <a:spcPct val="0"/>
            </a:spcBef>
            <a:spcAft>
              <a:spcPct val="35000"/>
            </a:spcAft>
          </a:pPr>
          <a:r>
            <a:rPr lang="en-US" sz="2600" kern="1200" dirty="0" smtClean="0"/>
            <a:t>Contribute to Intent</a:t>
          </a:r>
          <a:endParaRPr lang="en-US" sz="2600" kern="1200" dirty="0"/>
        </a:p>
      </dsp:txBody>
      <dsp:txXfrm>
        <a:off x="814873" y="3339347"/>
        <a:ext cx="7757997" cy="513865"/>
      </dsp:txXfrm>
    </dsp:sp>
    <dsp:sp modelId="{34966344-6889-42C8-916F-7701A43D1F17}">
      <dsp:nvSpPr>
        <dsp:cNvPr id="0" name=""/>
        <dsp:cNvSpPr/>
      </dsp:nvSpPr>
      <dsp:spPr>
        <a:xfrm>
          <a:off x="493707" y="3275114"/>
          <a:ext cx="642332" cy="642332"/>
        </a:xfrm>
        <a:prstGeom prst="ellipse">
          <a:avLst/>
        </a:prstGeom>
        <a:solidFill>
          <a:schemeClr val="lt1">
            <a:hueOff val="0"/>
            <a:satOff val="0"/>
            <a:lumOff val="0"/>
            <a:alphaOff val="0"/>
          </a:schemeClr>
        </a:solidFill>
        <a:ln w="25400" cap="flat" cmpd="sng" algn="ctr">
          <a:solidFill>
            <a:schemeClr val="accent5">
              <a:hueOff val="4917266"/>
              <a:satOff val="18098"/>
              <a:lumOff val="-6275"/>
              <a:alphaOff val="0"/>
            </a:schemeClr>
          </a:solidFill>
          <a:prstDash val="solid"/>
        </a:ln>
        <a:effectLst/>
      </dsp:spPr>
      <dsp:style>
        <a:lnRef idx="2">
          <a:scrgbClr r="0" g="0" b="0"/>
        </a:lnRef>
        <a:fillRef idx="1">
          <a:scrgbClr r="0" g="0" b="0"/>
        </a:fillRef>
        <a:effectRef idx="0">
          <a:scrgbClr r="0" g="0" b="0"/>
        </a:effectRef>
        <a:fontRef idx="minor"/>
      </dsp:style>
    </dsp:sp>
    <dsp:sp modelId="{7249490D-FBFE-4ED2-8766-81F6F51BB084}">
      <dsp:nvSpPr>
        <dsp:cNvPr id="0" name=""/>
        <dsp:cNvSpPr/>
      </dsp:nvSpPr>
      <dsp:spPr>
        <a:xfrm>
          <a:off x="392183" y="4110048"/>
          <a:ext cx="8180686" cy="513865"/>
        </a:xfrm>
        <a:prstGeom prst="rect">
          <a:avLst/>
        </a:prstGeom>
        <a:solidFill>
          <a:schemeClr val="accent5">
            <a:hueOff val="6146582"/>
            <a:satOff val="22622"/>
            <a:lumOff val="-78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7881" tIns="66040" rIns="66040" bIns="66040" numCol="1" spcCol="1270" anchor="ctr" anchorCtr="0">
          <a:noAutofit/>
        </a:bodyPr>
        <a:lstStyle/>
        <a:p>
          <a:pPr lvl="0" algn="l" defTabSz="1155700">
            <a:lnSpc>
              <a:spcPct val="90000"/>
            </a:lnSpc>
            <a:spcBef>
              <a:spcPct val="0"/>
            </a:spcBef>
            <a:spcAft>
              <a:spcPct val="35000"/>
            </a:spcAft>
          </a:pPr>
          <a:r>
            <a:rPr lang="en-US" sz="2600" kern="1200" dirty="0" smtClean="0"/>
            <a:t>Internal validation of </a:t>
          </a:r>
          <a:r>
            <a:rPr lang="en-US" sz="2600" kern="1200" dirty="0" err="1" smtClean="0"/>
            <a:t>ModelWriter</a:t>
          </a:r>
          <a:r>
            <a:rPr lang="en-US" sz="2600" kern="1200" dirty="0" smtClean="0"/>
            <a:t> approach</a:t>
          </a:r>
          <a:endParaRPr lang="en-US" sz="2600" kern="1200" dirty="0"/>
        </a:p>
      </dsp:txBody>
      <dsp:txXfrm>
        <a:off x="392183" y="4110048"/>
        <a:ext cx="8180686" cy="513865"/>
      </dsp:txXfrm>
    </dsp:sp>
    <dsp:sp modelId="{188AE7E5-E319-4A28-BF20-BDF1B8C273D2}">
      <dsp:nvSpPr>
        <dsp:cNvPr id="0" name=""/>
        <dsp:cNvSpPr/>
      </dsp:nvSpPr>
      <dsp:spPr>
        <a:xfrm>
          <a:off x="71017" y="4045815"/>
          <a:ext cx="642332" cy="642332"/>
        </a:xfrm>
        <a:prstGeom prst="ellipse">
          <a:avLst/>
        </a:prstGeom>
        <a:solidFill>
          <a:schemeClr val="lt1">
            <a:hueOff val="0"/>
            <a:satOff val="0"/>
            <a:lumOff val="0"/>
            <a:alphaOff val="0"/>
          </a:schemeClr>
        </a:solidFill>
        <a:ln w="25400" cap="flat" cmpd="sng" algn="ctr">
          <a:solidFill>
            <a:schemeClr val="accent5">
              <a:hueOff val="6146582"/>
              <a:satOff val="22622"/>
              <a:lumOff val="-7844"/>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E162AD-861D-4555-B043-F79679CCDBDA}">
      <dsp:nvSpPr>
        <dsp:cNvPr id="0" name=""/>
        <dsp:cNvSpPr/>
      </dsp:nvSpPr>
      <dsp:spPr>
        <a:xfrm>
          <a:off x="-5518612" y="-844922"/>
          <a:ext cx="6570790" cy="6570790"/>
        </a:xfrm>
        <a:prstGeom prst="blockArc">
          <a:avLst>
            <a:gd name="adj1" fmla="val 18900000"/>
            <a:gd name="adj2" fmla="val 2700000"/>
            <a:gd name="adj3" fmla="val 329"/>
          </a:avLst>
        </a:pr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23A0F07-E034-4062-A940-9809D659D640}">
      <dsp:nvSpPr>
        <dsp:cNvPr id="0" name=""/>
        <dsp:cNvSpPr/>
      </dsp:nvSpPr>
      <dsp:spPr>
        <a:xfrm>
          <a:off x="550814" y="375247"/>
          <a:ext cx="8022056" cy="750884"/>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96015" tIns="50800" rIns="50800" bIns="50800" numCol="1" spcCol="1270" anchor="ctr" anchorCtr="0">
          <a:noAutofit/>
        </a:bodyPr>
        <a:lstStyle/>
        <a:p>
          <a:pPr lvl="0" algn="l" defTabSz="889000">
            <a:lnSpc>
              <a:spcPct val="90000"/>
            </a:lnSpc>
            <a:spcBef>
              <a:spcPct val="0"/>
            </a:spcBef>
            <a:spcAft>
              <a:spcPct val="35000"/>
            </a:spcAft>
          </a:pPr>
          <a:r>
            <a:rPr lang="fr-FR" sz="2000" b="1" kern="1200" dirty="0" err="1" smtClean="0"/>
            <a:t>SmartEA</a:t>
          </a:r>
          <a:endParaRPr lang="en-US" sz="2000" b="1" kern="1200" noProof="0" dirty="0" smtClean="0"/>
        </a:p>
      </dsp:txBody>
      <dsp:txXfrm>
        <a:off x="550814" y="375247"/>
        <a:ext cx="8022056" cy="750884"/>
      </dsp:txXfrm>
    </dsp:sp>
    <dsp:sp modelId="{47DD8210-5628-4679-9FA7-1B1563160569}">
      <dsp:nvSpPr>
        <dsp:cNvPr id="0" name=""/>
        <dsp:cNvSpPr/>
      </dsp:nvSpPr>
      <dsp:spPr>
        <a:xfrm>
          <a:off x="81511" y="281386"/>
          <a:ext cx="938605" cy="938605"/>
        </a:xfrm>
        <a:prstGeom prst="ellipse">
          <a:avLst/>
        </a:prstGeom>
        <a:solidFill>
          <a:schemeClr val="lt1">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FF7D09E-5404-4ECE-AC3C-59FA44FE4C04}">
      <dsp:nvSpPr>
        <dsp:cNvPr id="0" name=""/>
        <dsp:cNvSpPr/>
      </dsp:nvSpPr>
      <dsp:spPr>
        <a:xfrm>
          <a:off x="981313" y="1501769"/>
          <a:ext cx="7591556" cy="750884"/>
        </a:xfrm>
        <a:prstGeom prst="rect">
          <a:avLst/>
        </a:prstGeom>
        <a:solidFill>
          <a:schemeClr val="accent5">
            <a:hueOff val="2048861"/>
            <a:satOff val="7541"/>
            <a:lumOff val="-261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96015" tIns="50800" rIns="50800" bIns="50800" numCol="1" spcCol="1270" anchor="ctr" anchorCtr="0">
          <a:noAutofit/>
        </a:bodyPr>
        <a:lstStyle/>
        <a:p>
          <a:pPr lvl="0" algn="l" defTabSz="889000">
            <a:lnSpc>
              <a:spcPct val="90000"/>
            </a:lnSpc>
            <a:spcBef>
              <a:spcPct val="0"/>
            </a:spcBef>
            <a:spcAft>
              <a:spcPct val="35000"/>
            </a:spcAft>
          </a:pPr>
          <a:r>
            <a:rPr lang="fr-FR" sz="2000" b="1" kern="1200" noProof="0" dirty="0" smtClean="0"/>
            <a:t>Enterprise Architecture</a:t>
          </a:r>
          <a:endParaRPr lang="en-US" sz="2000" b="1" kern="1200" dirty="0" smtClean="0"/>
        </a:p>
      </dsp:txBody>
      <dsp:txXfrm>
        <a:off x="981313" y="1501769"/>
        <a:ext cx="7591556" cy="750884"/>
      </dsp:txXfrm>
    </dsp:sp>
    <dsp:sp modelId="{62FF596E-3DC2-41AB-A286-73700C7462E6}">
      <dsp:nvSpPr>
        <dsp:cNvPr id="0" name=""/>
        <dsp:cNvSpPr/>
      </dsp:nvSpPr>
      <dsp:spPr>
        <a:xfrm>
          <a:off x="512010" y="1407908"/>
          <a:ext cx="938605" cy="938605"/>
        </a:xfrm>
        <a:prstGeom prst="ellipse">
          <a:avLst/>
        </a:prstGeom>
        <a:solidFill>
          <a:schemeClr val="lt1">
            <a:hueOff val="0"/>
            <a:satOff val="0"/>
            <a:lumOff val="0"/>
            <a:alphaOff val="0"/>
          </a:schemeClr>
        </a:solidFill>
        <a:ln w="25400" cap="flat" cmpd="sng" algn="ctr">
          <a:solidFill>
            <a:schemeClr val="accent5">
              <a:hueOff val="2048861"/>
              <a:satOff val="7541"/>
              <a:lumOff val="-2615"/>
              <a:alphaOff val="0"/>
            </a:schemeClr>
          </a:solidFill>
          <a:prstDash val="solid"/>
        </a:ln>
        <a:effectLst/>
      </dsp:spPr>
      <dsp:style>
        <a:lnRef idx="2">
          <a:scrgbClr r="0" g="0" b="0"/>
        </a:lnRef>
        <a:fillRef idx="1">
          <a:scrgbClr r="0" g="0" b="0"/>
        </a:fillRef>
        <a:effectRef idx="0">
          <a:scrgbClr r="0" g="0" b="0"/>
        </a:effectRef>
        <a:fontRef idx="minor"/>
      </dsp:style>
    </dsp:sp>
    <dsp:sp modelId="{D5C5F8E0-EDFB-473A-8910-273A818F572B}">
      <dsp:nvSpPr>
        <dsp:cNvPr id="0" name=""/>
        <dsp:cNvSpPr/>
      </dsp:nvSpPr>
      <dsp:spPr>
        <a:xfrm>
          <a:off x="981313" y="2628291"/>
          <a:ext cx="7591556" cy="750884"/>
        </a:xfrm>
        <a:prstGeom prst="rect">
          <a:avLst/>
        </a:prstGeom>
        <a:solidFill>
          <a:schemeClr val="accent5">
            <a:hueOff val="4097721"/>
            <a:satOff val="15081"/>
            <a:lumOff val="-522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96015" tIns="50800" rIns="50800" bIns="50800" numCol="1" spcCol="1270" anchor="ctr" anchorCtr="0">
          <a:noAutofit/>
        </a:bodyPr>
        <a:lstStyle/>
        <a:p>
          <a:pPr lvl="0" algn="l" defTabSz="889000">
            <a:lnSpc>
              <a:spcPct val="90000"/>
            </a:lnSpc>
            <a:spcBef>
              <a:spcPct val="0"/>
            </a:spcBef>
            <a:spcAft>
              <a:spcPct val="35000"/>
            </a:spcAft>
          </a:pPr>
          <a:r>
            <a:rPr lang="en-US" sz="2000" b="1" kern="1200" noProof="0" dirty="0" smtClean="0"/>
            <a:t>Problematic</a:t>
          </a:r>
        </a:p>
      </dsp:txBody>
      <dsp:txXfrm>
        <a:off x="981313" y="2628291"/>
        <a:ext cx="7591556" cy="750884"/>
      </dsp:txXfrm>
    </dsp:sp>
    <dsp:sp modelId="{BBA824C2-C2F0-4C8C-8C9D-CD98F578FF82}">
      <dsp:nvSpPr>
        <dsp:cNvPr id="0" name=""/>
        <dsp:cNvSpPr/>
      </dsp:nvSpPr>
      <dsp:spPr>
        <a:xfrm>
          <a:off x="512010" y="2534430"/>
          <a:ext cx="938605" cy="938605"/>
        </a:xfrm>
        <a:prstGeom prst="ellipse">
          <a:avLst/>
        </a:prstGeom>
        <a:solidFill>
          <a:schemeClr val="lt1">
            <a:hueOff val="0"/>
            <a:satOff val="0"/>
            <a:lumOff val="0"/>
            <a:alphaOff val="0"/>
          </a:schemeClr>
        </a:solidFill>
        <a:ln w="25400" cap="flat" cmpd="sng" algn="ctr">
          <a:solidFill>
            <a:schemeClr val="accent5">
              <a:hueOff val="4097721"/>
              <a:satOff val="15081"/>
              <a:lumOff val="-5229"/>
              <a:alphaOff val="0"/>
            </a:schemeClr>
          </a:solidFill>
          <a:prstDash val="solid"/>
        </a:ln>
        <a:effectLst/>
      </dsp:spPr>
      <dsp:style>
        <a:lnRef idx="2">
          <a:scrgbClr r="0" g="0" b="0"/>
        </a:lnRef>
        <a:fillRef idx="1">
          <a:scrgbClr r="0" g="0" b="0"/>
        </a:fillRef>
        <a:effectRef idx="0">
          <a:scrgbClr r="0" g="0" b="0"/>
        </a:effectRef>
        <a:fontRef idx="minor"/>
      </dsp:style>
    </dsp:sp>
    <dsp:sp modelId="{2DF6772C-C3CF-4AC1-9BA4-525A2B035D2C}">
      <dsp:nvSpPr>
        <dsp:cNvPr id="0" name=""/>
        <dsp:cNvSpPr/>
      </dsp:nvSpPr>
      <dsp:spPr>
        <a:xfrm>
          <a:off x="550814" y="3754813"/>
          <a:ext cx="8022056" cy="750884"/>
        </a:xfrm>
        <a:prstGeom prst="rect">
          <a:avLst/>
        </a:prstGeom>
        <a:solidFill>
          <a:schemeClr val="accent5">
            <a:hueOff val="6146582"/>
            <a:satOff val="22622"/>
            <a:lumOff val="-78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96015" tIns="50800" rIns="50800" bIns="50800" numCol="1" spcCol="1270" anchor="ctr" anchorCtr="0">
          <a:noAutofit/>
        </a:bodyPr>
        <a:lstStyle/>
        <a:p>
          <a:pPr lvl="0" algn="l" defTabSz="889000">
            <a:lnSpc>
              <a:spcPct val="90000"/>
            </a:lnSpc>
            <a:spcBef>
              <a:spcPct val="0"/>
            </a:spcBef>
            <a:spcAft>
              <a:spcPct val="35000"/>
            </a:spcAft>
          </a:pPr>
          <a:r>
            <a:rPr lang="en-US" sz="2000" b="1" kern="1200" noProof="0" dirty="0" smtClean="0"/>
            <a:t>Concern</a:t>
          </a:r>
        </a:p>
      </dsp:txBody>
      <dsp:txXfrm>
        <a:off x="550814" y="3754813"/>
        <a:ext cx="8022056" cy="750884"/>
      </dsp:txXfrm>
    </dsp:sp>
    <dsp:sp modelId="{BCC0CC63-F434-48EB-80DC-BB17B738BA30}">
      <dsp:nvSpPr>
        <dsp:cNvPr id="0" name=""/>
        <dsp:cNvSpPr/>
      </dsp:nvSpPr>
      <dsp:spPr>
        <a:xfrm>
          <a:off x="81511" y="3660952"/>
          <a:ext cx="938605" cy="938605"/>
        </a:xfrm>
        <a:prstGeom prst="ellipse">
          <a:avLst/>
        </a:prstGeom>
        <a:solidFill>
          <a:schemeClr val="lt1">
            <a:hueOff val="0"/>
            <a:satOff val="0"/>
            <a:lumOff val="0"/>
            <a:alphaOff val="0"/>
          </a:schemeClr>
        </a:solidFill>
        <a:ln w="25400" cap="flat" cmpd="sng" algn="ctr">
          <a:solidFill>
            <a:schemeClr val="accent5">
              <a:hueOff val="6146582"/>
              <a:satOff val="22622"/>
              <a:lumOff val="-7844"/>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E162AD-861D-4555-B043-F79679CCDBDA}">
      <dsp:nvSpPr>
        <dsp:cNvPr id="0" name=""/>
        <dsp:cNvSpPr/>
      </dsp:nvSpPr>
      <dsp:spPr>
        <a:xfrm>
          <a:off x="-5517880" y="-844922"/>
          <a:ext cx="6570790" cy="6570790"/>
        </a:xfrm>
        <a:prstGeom prst="blockArc">
          <a:avLst>
            <a:gd name="adj1" fmla="val 18900000"/>
            <a:gd name="adj2" fmla="val 2700000"/>
            <a:gd name="adj3" fmla="val 329"/>
          </a:avLst>
        </a:pr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73F5F0A-D587-439A-BAFE-19B771BA16B3}">
      <dsp:nvSpPr>
        <dsp:cNvPr id="0" name=""/>
        <dsp:cNvSpPr/>
      </dsp:nvSpPr>
      <dsp:spPr>
        <a:xfrm>
          <a:off x="677475" y="368198"/>
          <a:ext cx="7896127" cy="1215980"/>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74850" tIns="50800" rIns="50800" bIns="50800" numCol="1" spcCol="1270" anchor="t" anchorCtr="0">
          <a:noAutofit/>
        </a:bodyPr>
        <a:lstStyle/>
        <a:p>
          <a:pPr lvl="0" algn="l" defTabSz="889000">
            <a:lnSpc>
              <a:spcPct val="90000"/>
            </a:lnSpc>
            <a:spcBef>
              <a:spcPct val="0"/>
            </a:spcBef>
            <a:spcAft>
              <a:spcPct val="35000"/>
            </a:spcAft>
          </a:pPr>
          <a:r>
            <a:rPr lang="en-US" sz="2000" kern="1200" dirty="0" smtClean="0"/>
            <a:t>Model the company</a:t>
          </a:r>
          <a:endParaRPr lang="en-US" sz="2000" kern="1200" dirty="0"/>
        </a:p>
        <a:p>
          <a:pPr marL="114300" lvl="1" indent="-114300" algn="l" defTabSz="622300">
            <a:lnSpc>
              <a:spcPct val="90000"/>
            </a:lnSpc>
            <a:spcBef>
              <a:spcPct val="0"/>
            </a:spcBef>
            <a:spcAft>
              <a:spcPct val="15000"/>
            </a:spcAft>
            <a:buChar char="••"/>
          </a:pPr>
          <a:r>
            <a:rPr lang="en-US" sz="1400" kern="1200" dirty="0" smtClean="0"/>
            <a:t>Centralize information</a:t>
          </a:r>
          <a:endParaRPr lang="en-US" sz="1400" kern="1200" dirty="0"/>
        </a:p>
        <a:p>
          <a:pPr marL="114300" lvl="1" indent="-114300" algn="l" defTabSz="622300">
            <a:lnSpc>
              <a:spcPct val="90000"/>
            </a:lnSpc>
            <a:spcBef>
              <a:spcPct val="0"/>
            </a:spcBef>
            <a:spcAft>
              <a:spcPct val="15000"/>
            </a:spcAft>
            <a:buChar char="••"/>
          </a:pPr>
          <a:r>
            <a:rPr lang="en-US" sz="1400" kern="1200" dirty="0" smtClean="0"/>
            <a:t>Ease communication in the company</a:t>
          </a:r>
          <a:endParaRPr lang="en-US" sz="1400" kern="1200" dirty="0"/>
        </a:p>
        <a:p>
          <a:pPr marL="114300" lvl="1" indent="-114300" algn="l" defTabSz="622300">
            <a:lnSpc>
              <a:spcPct val="90000"/>
            </a:lnSpc>
            <a:spcBef>
              <a:spcPct val="0"/>
            </a:spcBef>
            <a:spcAft>
              <a:spcPct val="15000"/>
            </a:spcAft>
            <a:buChar char="••"/>
          </a:pPr>
          <a:r>
            <a:rPr lang="en-US" sz="1400" kern="1200" dirty="0" smtClean="0"/>
            <a:t>View point approach</a:t>
          </a:r>
          <a:endParaRPr lang="en-US" sz="1400" kern="1200" dirty="0"/>
        </a:p>
      </dsp:txBody>
      <dsp:txXfrm>
        <a:off x="677475" y="368198"/>
        <a:ext cx="7896127" cy="1215980"/>
      </dsp:txXfrm>
    </dsp:sp>
    <dsp:sp modelId="{87AB078F-284D-4C7A-9054-A29EC4D7FE14}">
      <dsp:nvSpPr>
        <dsp:cNvPr id="0" name=""/>
        <dsp:cNvSpPr/>
      </dsp:nvSpPr>
      <dsp:spPr>
        <a:xfrm>
          <a:off x="67357" y="366070"/>
          <a:ext cx="1220236" cy="1220236"/>
        </a:xfrm>
        <a:prstGeom prst="ellipse">
          <a:avLst/>
        </a:prstGeom>
        <a:solidFill>
          <a:schemeClr val="lt1">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BEF43DA-762D-41F2-88D0-4E863EAF2807}">
      <dsp:nvSpPr>
        <dsp:cNvPr id="0" name=""/>
        <dsp:cNvSpPr/>
      </dsp:nvSpPr>
      <dsp:spPr>
        <a:xfrm>
          <a:off x="1032319" y="1856608"/>
          <a:ext cx="7541283" cy="1167727"/>
        </a:xfrm>
        <a:prstGeom prst="rect">
          <a:avLst/>
        </a:prstGeom>
        <a:solidFill>
          <a:schemeClr val="accent5">
            <a:hueOff val="3073291"/>
            <a:satOff val="11311"/>
            <a:lumOff val="-392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74850" tIns="50800" rIns="50800" bIns="50800" numCol="1" spcCol="1270" anchor="t" anchorCtr="0">
          <a:noAutofit/>
        </a:bodyPr>
        <a:lstStyle/>
        <a:p>
          <a:pPr lvl="0" algn="l" defTabSz="889000">
            <a:lnSpc>
              <a:spcPct val="90000"/>
            </a:lnSpc>
            <a:spcBef>
              <a:spcPct val="0"/>
            </a:spcBef>
            <a:spcAft>
              <a:spcPct val="35000"/>
            </a:spcAft>
          </a:pPr>
          <a:r>
            <a:rPr lang="en-US" sz="2000" kern="1200" dirty="0" smtClean="0"/>
            <a:t>Support changes in the company</a:t>
          </a:r>
          <a:endParaRPr lang="en-US" sz="2000" kern="1200" dirty="0"/>
        </a:p>
        <a:p>
          <a:pPr marL="114300" lvl="1" indent="-114300" algn="l" defTabSz="622300">
            <a:lnSpc>
              <a:spcPct val="90000"/>
            </a:lnSpc>
            <a:spcBef>
              <a:spcPct val="0"/>
            </a:spcBef>
            <a:spcAft>
              <a:spcPct val="15000"/>
            </a:spcAft>
            <a:buChar char="••"/>
          </a:pPr>
          <a:r>
            <a:rPr lang="en-US" sz="1400" kern="1200" dirty="0" smtClean="0"/>
            <a:t>Business opportunities, business changes, interoperability, new technologies</a:t>
          </a:r>
          <a:endParaRPr lang="en-US" sz="1400" kern="1200" dirty="0"/>
        </a:p>
        <a:p>
          <a:pPr marL="114300" lvl="1" indent="-114300" algn="l" defTabSz="622300">
            <a:lnSpc>
              <a:spcPct val="90000"/>
            </a:lnSpc>
            <a:spcBef>
              <a:spcPct val="0"/>
            </a:spcBef>
            <a:spcAft>
              <a:spcPct val="15000"/>
            </a:spcAft>
            <a:buChar char="••"/>
          </a:pPr>
          <a:r>
            <a:rPr lang="en-US" sz="1400" kern="1200" dirty="0" smtClean="0"/>
            <a:t>Gap analysis</a:t>
          </a:r>
          <a:endParaRPr lang="en-US" sz="1400" kern="1200" dirty="0"/>
        </a:p>
        <a:p>
          <a:pPr marL="114300" lvl="1" indent="-114300" algn="l" defTabSz="622300">
            <a:lnSpc>
              <a:spcPct val="90000"/>
            </a:lnSpc>
            <a:spcBef>
              <a:spcPct val="0"/>
            </a:spcBef>
            <a:spcAft>
              <a:spcPct val="15000"/>
            </a:spcAft>
            <a:buChar char="••"/>
          </a:pPr>
          <a:r>
            <a:rPr lang="en-US" sz="1400" kern="1200" dirty="0" smtClean="0"/>
            <a:t>Impact analysis</a:t>
          </a:r>
          <a:endParaRPr lang="en-US" sz="1400" kern="1200" dirty="0"/>
        </a:p>
      </dsp:txBody>
      <dsp:txXfrm>
        <a:off x="1032319" y="1856608"/>
        <a:ext cx="7541283" cy="1167727"/>
      </dsp:txXfrm>
    </dsp:sp>
    <dsp:sp modelId="{D067987B-6733-4D9A-B343-1C711EF847DB}">
      <dsp:nvSpPr>
        <dsp:cNvPr id="0" name=""/>
        <dsp:cNvSpPr/>
      </dsp:nvSpPr>
      <dsp:spPr>
        <a:xfrm>
          <a:off x="422201" y="1830354"/>
          <a:ext cx="1220236" cy="1220236"/>
        </a:xfrm>
        <a:prstGeom prst="ellipse">
          <a:avLst/>
        </a:prstGeom>
        <a:solidFill>
          <a:schemeClr val="lt1">
            <a:hueOff val="0"/>
            <a:satOff val="0"/>
            <a:lumOff val="0"/>
            <a:alphaOff val="0"/>
          </a:schemeClr>
        </a:solidFill>
        <a:ln w="25400" cap="flat" cmpd="sng" algn="ctr">
          <a:solidFill>
            <a:schemeClr val="accent5">
              <a:hueOff val="3073291"/>
              <a:satOff val="11311"/>
              <a:lumOff val="-3922"/>
              <a:alphaOff val="0"/>
            </a:schemeClr>
          </a:solidFill>
          <a:prstDash val="solid"/>
        </a:ln>
        <a:effectLst/>
      </dsp:spPr>
      <dsp:style>
        <a:lnRef idx="2">
          <a:scrgbClr r="0" g="0" b="0"/>
        </a:lnRef>
        <a:fillRef idx="1">
          <a:scrgbClr r="0" g="0" b="0"/>
        </a:fillRef>
        <a:effectRef idx="0">
          <a:scrgbClr r="0" g="0" b="0"/>
        </a:effectRef>
        <a:fontRef idx="minor"/>
      </dsp:style>
    </dsp:sp>
    <dsp:sp modelId="{E648E135-BFEF-42A3-A262-41938B1DB978}">
      <dsp:nvSpPr>
        <dsp:cNvPr id="0" name=""/>
        <dsp:cNvSpPr/>
      </dsp:nvSpPr>
      <dsp:spPr>
        <a:xfrm>
          <a:off x="677475" y="3345014"/>
          <a:ext cx="7896127" cy="1119483"/>
        </a:xfrm>
        <a:prstGeom prst="rect">
          <a:avLst/>
        </a:prstGeom>
        <a:solidFill>
          <a:schemeClr val="accent5">
            <a:hueOff val="6146582"/>
            <a:satOff val="22622"/>
            <a:lumOff val="-78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74850" tIns="50800" rIns="50800" bIns="50800" numCol="1" spcCol="1270" anchor="t" anchorCtr="0">
          <a:noAutofit/>
        </a:bodyPr>
        <a:lstStyle/>
        <a:p>
          <a:pPr lvl="0" algn="l" defTabSz="889000">
            <a:lnSpc>
              <a:spcPct val="90000"/>
            </a:lnSpc>
            <a:spcBef>
              <a:spcPct val="0"/>
            </a:spcBef>
            <a:spcAft>
              <a:spcPct val="35000"/>
            </a:spcAft>
          </a:pPr>
          <a:r>
            <a:rPr lang="en-US" sz="2000" kern="1200" dirty="0" smtClean="0"/>
            <a:t>Technical information</a:t>
          </a:r>
          <a:endParaRPr lang="en-US" sz="2000" kern="1200" dirty="0"/>
        </a:p>
        <a:p>
          <a:pPr marL="114300" lvl="1" indent="-114300" algn="l" defTabSz="622300">
            <a:lnSpc>
              <a:spcPct val="90000"/>
            </a:lnSpc>
            <a:spcBef>
              <a:spcPct val="0"/>
            </a:spcBef>
            <a:spcAft>
              <a:spcPct val="15000"/>
            </a:spcAft>
            <a:buChar char="••"/>
          </a:pPr>
          <a:r>
            <a:rPr lang="en-US" sz="1400" kern="1200" dirty="0" smtClean="0"/>
            <a:t>Web portal</a:t>
          </a:r>
          <a:endParaRPr lang="en-US" sz="1400" kern="1200" dirty="0"/>
        </a:p>
        <a:p>
          <a:pPr marL="114300" lvl="1" indent="-114300" algn="l" defTabSz="622300">
            <a:lnSpc>
              <a:spcPct val="90000"/>
            </a:lnSpc>
            <a:spcBef>
              <a:spcPct val="0"/>
            </a:spcBef>
            <a:spcAft>
              <a:spcPct val="15000"/>
            </a:spcAft>
            <a:buChar char="••"/>
          </a:pPr>
          <a:r>
            <a:rPr lang="en-US" sz="1400" kern="1200" dirty="0" smtClean="0"/>
            <a:t>Eclipse and Sirius editors</a:t>
          </a:r>
          <a:endParaRPr lang="en-US" sz="1400" kern="1200" dirty="0"/>
        </a:p>
        <a:p>
          <a:pPr marL="114300" lvl="1" indent="-114300" algn="l" defTabSz="622300">
            <a:lnSpc>
              <a:spcPct val="90000"/>
            </a:lnSpc>
            <a:spcBef>
              <a:spcPct val="0"/>
            </a:spcBef>
            <a:spcAft>
              <a:spcPct val="15000"/>
            </a:spcAft>
            <a:buChar char="••"/>
          </a:pPr>
          <a:r>
            <a:rPr lang="en-US" sz="1400" kern="1200" dirty="0" smtClean="0"/>
            <a:t>Internal model can be changed (TOGAF9, BPMN, …)</a:t>
          </a:r>
          <a:endParaRPr lang="en-US" sz="1400" kern="1200" dirty="0"/>
        </a:p>
        <a:p>
          <a:pPr marL="114300" lvl="1" indent="-114300" algn="l" defTabSz="622300">
            <a:lnSpc>
              <a:spcPct val="90000"/>
            </a:lnSpc>
            <a:spcBef>
              <a:spcPct val="0"/>
            </a:spcBef>
            <a:spcAft>
              <a:spcPct val="15000"/>
            </a:spcAft>
            <a:buChar char="••"/>
          </a:pPr>
          <a:endParaRPr lang="en-US" sz="1400" kern="1200" dirty="0"/>
        </a:p>
      </dsp:txBody>
      <dsp:txXfrm>
        <a:off x="677475" y="3345014"/>
        <a:ext cx="7896127" cy="1119483"/>
      </dsp:txXfrm>
    </dsp:sp>
    <dsp:sp modelId="{FAF6BDD2-E11C-4D39-8F7A-5DE337BD2B8F}">
      <dsp:nvSpPr>
        <dsp:cNvPr id="0" name=""/>
        <dsp:cNvSpPr/>
      </dsp:nvSpPr>
      <dsp:spPr>
        <a:xfrm>
          <a:off x="67357" y="3294637"/>
          <a:ext cx="1220236" cy="1220236"/>
        </a:xfrm>
        <a:prstGeom prst="ellipse">
          <a:avLst/>
        </a:prstGeom>
        <a:solidFill>
          <a:schemeClr val="lt1">
            <a:hueOff val="0"/>
            <a:satOff val="0"/>
            <a:lumOff val="0"/>
            <a:alphaOff val="0"/>
          </a:schemeClr>
        </a:solidFill>
        <a:ln w="25400" cap="flat" cmpd="sng" algn="ctr">
          <a:solidFill>
            <a:schemeClr val="accent5">
              <a:hueOff val="6146582"/>
              <a:satOff val="22622"/>
              <a:lumOff val="-7844"/>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E162AD-861D-4555-B043-F79679CCDBDA}">
      <dsp:nvSpPr>
        <dsp:cNvPr id="0" name=""/>
        <dsp:cNvSpPr/>
      </dsp:nvSpPr>
      <dsp:spPr>
        <a:xfrm>
          <a:off x="-5517880" y="-844922"/>
          <a:ext cx="6570790" cy="6570790"/>
        </a:xfrm>
        <a:prstGeom prst="blockArc">
          <a:avLst>
            <a:gd name="adj1" fmla="val 18900000"/>
            <a:gd name="adj2" fmla="val 2700000"/>
            <a:gd name="adj3" fmla="val 329"/>
          </a:avLst>
        </a:pr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73F5F0A-D587-439A-BAFE-19B771BA16B3}">
      <dsp:nvSpPr>
        <dsp:cNvPr id="0" name=""/>
        <dsp:cNvSpPr/>
      </dsp:nvSpPr>
      <dsp:spPr>
        <a:xfrm>
          <a:off x="677475" y="440207"/>
          <a:ext cx="7896127" cy="1071962"/>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74850" tIns="50800" rIns="50800" bIns="50800" numCol="1" spcCol="1270" anchor="t" anchorCtr="0">
          <a:noAutofit/>
        </a:bodyPr>
        <a:lstStyle/>
        <a:p>
          <a:pPr lvl="0" algn="l" defTabSz="889000">
            <a:lnSpc>
              <a:spcPct val="90000"/>
            </a:lnSpc>
            <a:spcBef>
              <a:spcPct val="0"/>
            </a:spcBef>
            <a:spcAft>
              <a:spcPct val="35000"/>
            </a:spcAft>
          </a:pPr>
          <a:r>
            <a:rPr lang="en-US" sz="2000" kern="1200" dirty="0" smtClean="0"/>
            <a:t>Define As-Is state</a:t>
          </a:r>
          <a:endParaRPr lang="en-US" sz="2000" kern="1200" dirty="0"/>
        </a:p>
        <a:p>
          <a:pPr marL="171450" lvl="1" indent="-171450" algn="l" defTabSz="711200">
            <a:lnSpc>
              <a:spcPct val="90000"/>
            </a:lnSpc>
            <a:spcBef>
              <a:spcPct val="0"/>
            </a:spcBef>
            <a:spcAft>
              <a:spcPct val="15000"/>
            </a:spcAft>
            <a:buChar char="••"/>
          </a:pPr>
          <a:r>
            <a:rPr lang="en-US" sz="1600" kern="1200" dirty="0" smtClean="0"/>
            <a:t>Import documents</a:t>
          </a:r>
          <a:endParaRPr lang="en-US" sz="1600" kern="1200" dirty="0"/>
        </a:p>
        <a:p>
          <a:pPr marL="171450" lvl="1" indent="-171450" algn="l" defTabSz="711200">
            <a:lnSpc>
              <a:spcPct val="90000"/>
            </a:lnSpc>
            <a:spcBef>
              <a:spcPct val="0"/>
            </a:spcBef>
            <a:spcAft>
              <a:spcPct val="15000"/>
            </a:spcAft>
            <a:buChar char="••"/>
          </a:pPr>
          <a:r>
            <a:rPr lang="en-US" sz="1600" kern="1200" dirty="0" smtClean="0"/>
            <a:t>Consolidate the company model</a:t>
          </a:r>
          <a:endParaRPr lang="en-US" sz="1600" kern="1200" dirty="0"/>
        </a:p>
      </dsp:txBody>
      <dsp:txXfrm>
        <a:off x="677475" y="440207"/>
        <a:ext cx="7896127" cy="1071962"/>
      </dsp:txXfrm>
    </dsp:sp>
    <dsp:sp modelId="{87AB078F-284D-4C7A-9054-A29EC4D7FE14}">
      <dsp:nvSpPr>
        <dsp:cNvPr id="0" name=""/>
        <dsp:cNvSpPr/>
      </dsp:nvSpPr>
      <dsp:spPr>
        <a:xfrm>
          <a:off x="67357" y="366070"/>
          <a:ext cx="1220236" cy="1220236"/>
        </a:xfrm>
        <a:prstGeom prst="ellipse">
          <a:avLst/>
        </a:prstGeom>
        <a:solidFill>
          <a:schemeClr val="lt1">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18015A3-3613-42A3-B7FE-46662DF47FA3}">
      <dsp:nvSpPr>
        <dsp:cNvPr id="0" name=""/>
        <dsp:cNvSpPr/>
      </dsp:nvSpPr>
      <dsp:spPr>
        <a:xfrm>
          <a:off x="1032319" y="1784600"/>
          <a:ext cx="7541283" cy="1311744"/>
        </a:xfrm>
        <a:prstGeom prst="rect">
          <a:avLst/>
        </a:prstGeom>
        <a:solidFill>
          <a:schemeClr val="accent5">
            <a:hueOff val="3073291"/>
            <a:satOff val="11311"/>
            <a:lumOff val="-392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74850" tIns="50800" rIns="50800" bIns="50800" numCol="1" spcCol="1270" anchor="t" anchorCtr="0">
          <a:noAutofit/>
        </a:bodyPr>
        <a:lstStyle/>
        <a:p>
          <a:pPr lvl="0" algn="l" defTabSz="889000">
            <a:lnSpc>
              <a:spcPct val="90000"/>
            </a:lnSpc>
            <a:spcBef>
              <a:spcPct val="0"/>
            </a:spcBef>
            <a:spcAft>
              <a:spcPct val="35000"/>
            </a:spcAft>
          </a:pPr>
          <a:r>
            <a:rPr lang="en-US" sz="2000" kern="1200" dirty="0" smtClean="0"/>
            <a:t>Define To-Be state</a:t>
          </a:r>
          <a:endParaRPr lang="en-US" sz="2000" kern="1200" dirty="0"/>
        </a:p>
        <a:p>
          <a:pPr marL="171450" lvl="1" indent="-171450" algn="l" defTabSz="711200">
            <a:lnSpc>
              <a:spcPct val="90000"/>
            </a:lnSpc>
            <a:spcBef>
              <a:spcPct val="0"/>
            </a:spcBef>
            <a:spcAft>
              <a:spcPct val="15000"/>
            </a:spcAft>
            <a:buChar char="••"/>
          </a:pPr>
          <a:r>
            <a:rPr lang="en-US" sz="1600" kern="1200" dirty="0" smtClean="0"/>
            <a:t>Identify possible scenario</a:t>
          </a:r>
          <a:endParaRPr lang="en-US" sz="1600" kern="1200" dirty="0"/>
        </a:p>
        <a:p>
          <a:pPr marL="171450" lvl="1" indent="-171450" algn="l" defTabSz="711200">
            <a:lnSpc>
              <a:spcPct val="90000"/>
            </a:lnSpc>
            <a:spcBef>
              <a:spcPct val="0"/>
            </a:spcBef>
            <a:spcAft>
              <a:spcPct val="15000"/>
            </a:spcAft>
            <a:buChar char="••"/>
          </a:pPr>
          <a:r>
            <a:rPr lang="en-US" sz="1600" kern="1200" dirty="0" smtClean="0"/>
            <a:t>Evaluate possible scenario</a:t>
          </a:r>
          <a:endParaRPr lang="en-US" sz="1600" kern="1200" dirty="0"/>
        </a:p>
        <a:p>
          <a:pPr marL="171450" lvl="1" indent="-171450" algn="l" defTabSz="711200">
            <a:lnSpc>
              <a:spcPct val="90000"/>
            </a:lnSpc>
            <a:spcBef>
              <a:spcPct val="0"/>
            </a:spcBef>
            <a:spcAft>
              <a:spcPct val="15000"/>
            </a:spcAft>
            <a:buChar char="••"/>
          </a:pPr>
          <a:r>
            <a:rPr lang="en-US" sz="1600" kern="1200" dirty="0" smtClean="0"/>
            <a:t>Modify the company model</a:t>
          </a:r>
          <a:endParaRPr lang="en-US" sz="1600" kern="1200" dirty="0"/>
        </a:p>
      </dsp:txBody>
      <dsp:txXfrm>
        <a:off x="1032319" y="1784600"/>
        <a:ext cx="7541283" cy="1311744"/>
      </dsp:txXfrm>
    </dsp:sp>
    <dsp:sp modelId="{ECC1F615-F496-48C0-9D05-48D8869D3C22}">
      <dsp:nvSpPr>
        <dsp:cNvPr id="0" name=""/>
        <dsp:cNvSpPr/>
      </dsp:nvSpPr>
      <dsp:spPr>
        <a:xfrm>
          <a:off x="422201" y="1830354"/>
          <a:ext cx="1220236" cy="1220236"/>
        </a:xfrm>
        <a:prstGeom prst="ellipse">
          <a:avLst/>
        </a:prstGeom>
        <a:solidFill>
          <a:schemeClr val="lt1">
            <a:hueOff val="0"/>
            <a:satOff val="0"/>
            <a:lumOff val="0"/>
            <a:alphaOff val="0"/>
          </a:schemeClr>
        </a:solidFill>
        <a:ln w="25400" cap="flat" cmpd="sng" algn="ctr">
          <a:solidFill>
            <a:schemeClr val="accent5">
              <a:hueOff val="3073291"/>
              <a:satOff val="11311"/>
              <a:lumOff val="-3922"/>
              <a:alphaOff val="0"/>
            </a:schemeClr>
          </a:solidFill>
          <a:prstDash val="solid"/>
        </a:ln>
        <a:effectLst/>
      </dsp:spPr>
      <dsp:style>
        <a:lnRef idx="2">
          <a:scrgbClr r="0" g="0" b="0"/>
        </a:lnRef>
        <a:fillRef idx="1">
          <a:scrgbClr r="0" g="0" b="0"/>
        </a:fillRef>
        <a:effectRef idx="0">
          <a:scrgbClr r="0" g="0" b="0"/>
        </a:effectRef>
        <a:fontRef idx="minor"/>
      </dsp:style>
    </dsp:sp>
    <dsp:sp modelId="{96D88FBF-93A9-469A-B231-E3F66C9C3CC0}">
      <dsp:nvSpPr>
        <dsp:cNvPr id="0" name=""/>
        <dsp:cNvSpPr/>
      </dsp:nvSpPr>
      <dsp:spPr>
        <a:xfrm>
          <a:off x="677475" y="3273005"/>
          <a:ext cx="7896127" cy="1263500"/>
        </a:xfrm>
        <a:prstGeom prst="rect">
          <a:avLst/>
        </a:prstGeom>
        <a:solidFill>
          <a:schemeClr val="accent5">
            <a:hueOff val="6146582"/>
            <a:satOff val="22622"/>
            <a:lumOff val="-78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74850" tIns="50800" rIns="50800" bIns="50800" numCol="1" spcCol="1270" anchor="t" anchorCtr="0">
          <a:noAutofit/>
        </a:bodyPr>
        <a:lstStyle/>
        <a:p>
          <a:pPr lvl="0" algn="l" defTabSz="889000">
            <a:lnSpc>
              <a:spcPct val="90000"/>
            </a:lnSpc>
            <a:spcBef>
              <a:spcPct val="0"/>
            </a:spcBef>
            <a:spcAft>
              <a:spcPct val="35000"/>
            </a:spcAft>
          </a:pPr>
          <a:r>
            <a:rPr lang="en-US" sz="2000" kern="1200" dirty="0" smtClean="0"/>
            <a:t>Define trajectories</a:t>
          </a:r>
          <a:endParaRPr lang="en-US" sz="2000" kern="1200" dirty="0"/>
        </a:p>
        <a:p>
          <a:pPr marL="171450" lvl="1" indent="-171450" algn="l" defTabSz="711200">
            <a:lnSpc>
              <a:spcPct val="90000"/>
            </a:lnSpc>
            <a:spcBef>
              <a:spcPct val="0"/>
            </a:spcBef>
            <a:spcAft>
              <a:spcPct val="15000"/>
            </a:spcAft>
            <a:buChar char="••"/>
          </a:pPr>
          <a:r>
            <a:rPr lang="en-US" sz="1600" kern="1200" dirty="0" smtClean="0"/>
            <a:t>Gap analysis</a:t>
          </a:r>
          <a:endParaRPr lang="en-US" sz="1600" kern="1200" dirty="0"/>
        </a:p>
        <a:p>
          <a:pPr marL="171450" lvl="1" indent="-171450" algn="l" defTabSz="711200">
            <a:lnSpc>
              <a:spcPct val="90000"/>
            </a:lnSpc>
            <a:spcBef>
              <a:spcPct val="0"/>
            </a:spcBef>
            <a:spcAft>
              <a:spcPct val="15000"/>
            </a:spcAft>
            <a:buChar char="••"/>
          </a:pPr>
          <a:r>
            <a:rPr lang="en-US" sz="1600" kern="1200" dirty="0" smtClean="0"/>
            <a:t>Impact analysis</a:t>
          </a:r>
          <a:endParaRPr lang="en-US" sz="1600" kern="1200" dirty="0"/>
        </a:p>
        <a:p>
          <a:pPr marL="171450" lvl="1" indent="-171450" algn="l" defTabSz="711200">
            <a:lnSpc>
              <a:spcPct val="90000"/>
            </a:lnSpc>
            <a:spcBef>
              <a:spcPct val="0"/>
            </a:spcBef>
            <a:spcAft>
              <a:spcPct val="15000"/>
            </a:spcAft>
            <a:buChar char="••"/>
          </a:pPr>
          <a:r>
            <a:rPr lang="en-US" sz="1600" kern="1200" dirty="0" smtClean="0"/>
            <a:t>Define milestones</a:t>
          </a:r>
          <a:endParaRPr lang="en-US" sz="1600" kern="1200" dirty="0"/>
        </a:p>
      </dsp:txBody>
      <dsp:txXfrm>
        <a:off x="677475" y="3273005"/>
        <a:ext cx="7896127" cy="1263500"/>
      </dsp:txXfrm>
    </dsp:sp>
    <dsp:sp modelId="{6BF254EB-4EF4-497A-BF01-4201E03AA907}">
      <dsp:nvSpPr>
        <dsp:cNvPr id="0" name=""/>
        <dsp:cNvSpPr/>
      </dsp:nvSpPr>
      <dsp:spPr>
        <a:xfrm>
          <a:off x="67357" y="3294637"/>
          <a:ext cx="1220236" cy="1220236"/>
        </a:xfrm>
        <a:prstGeom prst="ellipse">
          <a:avLst/>
        </a:prstGeom>
        <a:solidFill>
          <a:schemeClr val="lt1">
            <a:hueOff val="0"/>
            <a:satOff val="0"/>
            <a:lumOff val="0"/>
            <a:alphaOff val="0"/>
          </a:schemeClr>
        </a:solidFill>
        <a:ln w="25400" cap="flat" cmpd="sng" algn="ctr">
          <a:solidFill>
            <a:schemeClr val="accent5">
              <a:hueOff val="6146582"/>
              <a:satOff val="22622"/>
              <a:lumOff val="-7844"/>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E162AD-861D-4555-B043-F79679CCDBDA}">
      <dsp:nvSpPr>
        <dsp:cNvPr id="0" name=""/>
        <dsp:cNvSpPr/>
      </dsp:nvSpPr>
      <dsp:spPr>
        <a:xfrm>
          <a:off x="-5517880" y="-844922"/>
          <a:ext cx="6570790" cy="6570790"/>
        </a:xfrm>
        <a:prstGeom prst="blockArc">
          <a:avLst>
            <a:gd name="adj1" fmla="val 18900000"/>
            <a:gd name="adj2" fmla="val 2700000"/>
            <a:gd name="adj3" fmla="val 329"/>
          </a:avLst>
        </a:pr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9C3D2C1-F60F-40CF-802F-2596A7B9E3F0}">
      <dsp:nvSpPr>
        <dsp:cNvPr id="0" name=""/>
        <dsp:cNvSpPr/>
      </dsp:nvSpPr>
      <dsp:spPr>
        <a:xfrm>
          <a:off x="677475" y="488094"/>
          <a:ext cx="7896127" cy="976189"/>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74850" tIns="50800" rIns="50800" bIns="50800" numCol="1" spcCol="1270" anchor="t" anchorCtr="0">
          <a:noAutofit/>
        </a:bodyPr>
        <a:lstStyle/>
        <a:p>
          <a:pPr lvl="0" algn="l" defTabSz="889000">
            <a:lnSpc>
              <a:spcPct val="90000"/>
            </a:lnSpc>
            <a:spcBef>
              <a:spcPct val="0"/>
            </a:spcBef>
            <a:spcAft>
              <a:spcPct val="35000"/>
            </a:spcAft>
          </a:pPr>
          <a:r>
            <a:rPr lang="en-US" sz="2000" kern="1200" dirty="0" smtClean="0"/>
            <a:t>Documentation</a:t>
          </a:r>
          <a:endParaRPr lang="en-US" sz="2000" kern="1200" dirty="0"/>
        </a:p>
        <a:p>
          <a:pPr marL="171450" lvl="1" indent="-171450" algn="l" defTabSz="711200">
            <a:lnSpc>
              <a:spcPct val="90000"/>
            </a:lnSpc>
            <a:spcBef>
              <a:spcPct val="0"/>
            </a:spcBef>
            <a:spcAft>
              <a:spcPct val="15000"/>
            </a:spcAft>
            <a:buChar char="••"/>
          </a:pPr>
          <a:r>
            <a:rPr lang="en-US" sz="1600" kern="1200" dirty="0" smtClean="0"/>
            <a:t>Keep track of sourced documents</a:t>
          </a:r>
          <a:endParaRPr lang="en-US" sz="1600" kern="1200" dirty="0"/>
        </a:p>
        <a:p>
          <a:pPr marL="171450" lvl="1" indent="-171450" algn="l" defTabSz="711200">
            <a:lnSpc>
              <a:spcPct val="90000"/>
            </a:lnSpc>
            <a:spcBef>
              <a:spcPct val="0"/>
            </a:spcBef>
            <a:spcAft>
              <a:spcPct val="15000"/>
            </a:spcAft>
            <a:buChar char="••"/>
          </a:pPr>
          <a:r>
            <a:rPr lang="en-US" sz="1600" kern="1200" dirty="0" smtClean="0"/>
            <a:t>Keep representation and portal up-to-date</a:t>
          </a:r>
          <a:endParaRPr lang="en-US" sz="1600" kern="1200" dirty="0"/>
        </a:p>
      </dsp:txBody>
      <dsp:txXfrm>
        <a:off x="677475" y="488094"/>
        <a:ext cx="7896127" cy="976189"/>
      </dsp:txXfrm>
    </dsp:sp>
    <dsp:sp modelId="{73DDCB90-0D4D-44B2-BBA6-2DDF7F518D4C}">
      <dsp:nvSpPr>
        <dsp:cNvPr id="0" name=""/>
        <dsp:cNvSpPr/>
      </dsp:nvSpPr>
      <dsp:spPr>
        <a:xfrm>
          <a:off x="67357" y="366070"/>
          <a:ext cx="1220236" cy="1220236"/>
        </a:xfrm>
        <a:prstGeom prst="ellipse">
          <a:avLst/>
        </a:prstGeom>
        <a:solidFill>
          <a:schemeClr val="lt1">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B781BC0-8D35-42CD-AEF2-50D3022ABD45}">
      <dsp:nvSpPr>
        <dsp:cNvPr id="0" name=""/>
        <dsp:cNvSpPr/>
      </dsp:nvSpPr>
      <dsp:spPr>
        <a:xfrm>
          <a:off x="1032319" y="1952378"/>
          <a:ext cx="7541283" cy="976189"/>
        </a:xfrm>
        <a:prstGeom prst="rect">
          <a:avLst/>
        </a:prstGeom>
        <a:solidFill>
          <a:schemeClr val="accent5">
            <a:hueOff val="3073291"/>
            <a:satOff val="11311"/>
            <a:lumOff val="-392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74850" tIns="50800" rIns="50800" bIns="50800" numCol="1" spcCol="1270" anchor="t" anchorCtr="0">
          <a:noAutofit/>
        </a:bodyPr>
        <a:lstStyle/>
        <a:p>
          <a:pPr lvl="0" algn="l" defTabSz="889000">
            <a:lnSpc>
              <a:spcPct val="90000"/>
            </a:lnSpc>
            <a:spcBef>
              <a:spcPct val="0"/>
            </a:spcBef>
            <a:spcAft>
              <a:spcPct val="35000"/>
            </a:spcAft>
          </a:pPr>
          <a:r>
            <a:rPr lang="en-US" sz="2000" kern="1200" dirty="0" smtClean="0"/>
            <a:t>Synchronization gap</a:t>
          </a:r>
          <a:endParaRPr lang="en-US" sz="2000" kern="1200" dirty="0"/>
        </a:p>
        <a:p>
          <a:pPr marL="171450" lvl="1" indent="-171450" algn="l" defTabSz="711200">
            <a:lnSpc>
              <a:spcPct val="90000"/>
            </a:lnSpc>
            <a:spcBef>
              <a:spcPct val="0"/>
            </a:spcBef>
            <a:spcAft>
              <a:spcPct val="15000"/>
            </a:spcAft>
            <a:buChar char="••"/>
          </a:pPr>
          <a:r>
            <a:rPr lang="en-US" sz="1600" kern="1200" dirty="0" smtClean="0"/>
            <a:t>Organizational changes</a:t>
          </a:r>
          <a:endParaRPr lang="en-US" sz="1600" kern="1200" dirty="0"/>
        </a:p>
        <a:p>
          <a:pPr marL="171450" lvl="1" indent="-171450" algn="l" defTabSz="711200">
            <a:lnSpc>
              <a:spcPct val="90000"/>
            </a:lnSpc>
            <a:spcBef>
              <a:spcPct val="0"/>
            </a:spcBef>
            <a:spcAft>
              <a:spcPct val="15000"/>
            </a:spcAft>
            <a:buChar char="••"/>
          </a:pPr>
          <a:r>
            <a:rPr lang="en-US" sz="1600" kern="1200" dirty="0" smtClean="0"/>
            <a:t>Artifacts knowledge is volatile</a:t>
          </a:r>
          <a:endParaRPr lang="en-US" sz="1600" kern="1200" dirty="0"/>
        </a:p>
      </dsp:txBody>
      <dsp:txXfrm>
        <a:off x="1032319" y="1952378"/>
        <a:ext cx="7541283" cy="976189"/>
      </dsp:txXfrm>
    </dsp:sp>
    <dsp:sp modelId="{B3BB7108-139F-49D3-A4B8-F367DE0E271A}">
      <dsp:nvSpPr>
        <dsp:cNvPr id="0" name=""/>
        <dsp:cNvSpPr/>
      </dsp:nvSpPr>
      <dsp:spPr>
        <a:xfrm>
          <a:off x="422201" y="1830354"/>
          <a:ext cx="1220236" cy="1220236"/>
        </a:xfrm>
        <a:prstGeom prst="ellipse">
          <a:avLst/>
        </a:prstGeom>
        <a:solidFill>
          <a:schemeClr val="lt1">
            <a:hueOff val="0"/>
            <a:satOff val="0"/>
            <a:lumOff val="0"/>
            <a:alphaOff val="0"/>
          </a:schemeClr>
        </a:solidFill>
        <a:ln w="25400" cap="flat" cmpd="sng" algn="ctr">
          <a:solidFill>
            <a:schemeClr val="accent5">
              <a:hueOff val="3073291"/>
              <a:satOff val="11311"/>
              <a:lumOff val="-3922"/>
              <a:alphaOff val="0"/>
            </a:schemeClr>
          </a:solidFill>
          <a:prstDash val="solid"/>
        </a:ln>
        <a:effectLst/>
      </dsp:spPr>
      <dsp:style>
        <a:lnRef idx="2">
          <a:scrgbClr r="0" g="0" b="0"/>
        </a:lnRef>
        <a:fillRef idx="1">
          <a:scrgbClr r="0" g="0" b="0"/>
        </a:fillRef>
        <a:effectRef idx="0">
          <a:scrgbClr r="0" g="0" b="0"/>
        </a:effectRef>
        <a:fontRef idx="minor"/>
      </dsp:style>
    </dsp:sp>
    <dsp:sp modelId="{E4A4C9CE-661F-435D-A623-85478B8C1BDF}">
      <dsp:nvSpPr>
        <dsp:cNvPr id="0" name=""/>
        <dsp:cNvSpPr/>
      </dsp:nvSpPr>
      <dsp:spPr>
        <a:xfrm>
          <a:off x="677475" y="3416661"/>
          <a:ext cx="7896127" cy="976189"/>
        </a:xfrm>
        <a:prstGeom prst="rect">
          <a:avLst/>
        </a:prstGeom>
        <a:solidFill>
          <a:schemeClr val="accent5">
            <a:hueOff val="6146582"/>
            <a:satOff val="22622"/>
            <a:lumOff val="-78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74850" tIns="50800" rIns="50800" bIns="50800" numCol="1" spcCol="1270" anchor="t" anchorCtr="0">
          <a:noAutofit/>
        </a:bodyPr>
        <a:lstStyle/>
        <a:p>
          <a:pPr lvl="0" algn="l" defTabSz="889000">
            <a:lnSpc>
              <a:spcPct val="90000"/>
            </a:lnSpc>
            <a:spcBef>
              <a:spcPct val="0"/>
            </a:spcBef>
            <a:spcAft>
              <a:spcPct val="35000"/>
            </a:spcAft>
          </a:pPr>
          <a:r>
            <a:rPr lang="en-US" sz="2000" kern="1200" dirty="0" smtClean="0"/>
            <a:t>Validation</a:t>
          </a:r>
          <a:endParaRPr lang="en-US" sz="2000" kern="1200" dirty="0"/>
        </a:p>
        <a:p>
          <a:pPr marL="171450" lvl="1" indent="-171450" algn="l" defTabSz="711200">
            <a:lnSpc>
              <a:spcPct val="90000"/>
            </a:lnSpc>
            <a:spcBef>
              <a:spcPct val="0"/>
            </a:spcBef>
            <a:spcAft>
              <a:spcPct val="15000"/>
            </a:spcAft>
            <a:buChar char="••"/>
          </a:pPr>
          <a:r>
            <a:rPr lang="en-US" sz="1600" kern="1200" dirty="0" smtClean="0"/>
            <a:t>Produce documentation of organizational changes</a:t>
          </a:r>
          <a:endParaRPr lang="en-US" sz="1600" kern="1200" dirty="0"/>
        </a:p>
        <a:p>
          <a:pPr marL="171450" lvl="1" indent="-171450" algn="l" defTabSz="711200">
            <a:lnSpc>
              <a:spcPct val="90000"/>
            </a:lnSpc>
            <a:spcBef>
              <a:spcPct val="0"/>
            </a:spcBef>
            <a:spcAft>
              <a:spcPct val="15000"/>
            </a:spcAft>
            <a:buChar char="••"/>
          </a:pPr>
          <a:r>
            <a:rPr lang="en-US" sz="1600" kern="1200" dirty="0" smtClean="0"/>
            <a:t>Quality</a:t>
          </a:r>
          <a:endParaRPr lang="en-US" sz="1600" kern="1200" dirty="0"/>
        </a:p>
      </dsp:txBody>
      <dsp:txXfrm>
        <a:off x="677475" y="3416661"/>
        <a:ext cx="7896127" cy="976189"/>
      </dsp:txXfrm>
    </dsp:sp>
    <dsp:sp modelId="{36CE1060-DBB5-4F88-840D-5ECD115ACB79}">
      <dsp:nvSpPr>
        <dsp:cNvPr id="0" name=""/>
        <dsp:cNvSpPr/>
      </dsp:nvSpPr>
      <dsp:spPr>
        <a:xfrm>
          <a:off x="67357" y="3294637"/>
          <a:ext cx="1220236" cy="1220236"/>
        </a:xfrm>
        <a:prstGeom prst="ellipse">
          <a:avLst/>
        </a:prstGeom>
        <a:solidFill>
          <a:schemeClr val="lt1">
            <a:hueOff val="0"/>
            <a:satOff val="0"/>
            <a:lumOff val="0"/>
            <a:alphaOff val="0"/>
          </a:schemeClr>
        </a:solidFill>
        <a:ln w="25400" cap="flat" cmpd="sng" algn="ctr">
          <a:solidFill>
            <a:schemeClr val="accent5">
              <a:hueOff val="6146582"/>
              <a:satOff val="22622"/>
              <a:lumOff val="-7844"/>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10.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1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3.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4.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5.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6.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7.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8.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9.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nl-NL"/>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0E893DD-2550-44B0-8DB7-EF908CE380FD}" type="datetimeFigureOut">
              <a:rPr lang="nl-NL" smtClean="0"/>
              <a:t>23-9-2015</a:t>
            </a:fld>
            <a:endParaRPr lang="nl-NL"/>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nl-NL"/>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C96CAD8C-ED6C-4C3B-926F-8744773A8263}" type="slidenum">
              <a:rPr lang="nl-NL" smtClean="0"/>
              <a:t>‹#›</a:t>
            </a:fld>
            <a:endParaRPr lang="nl-NL"/>
          </a:p>
        </p:txBody>
      </p:sp>
    </p:spTree>
    <p:extLst>
      <p:ext uri="{BB962C8B-B14F-4D97-AF65-F5344CB8AC3E}">
        <p14:creationId xmlns:p14="http://schemas.microsoft.com/office/powerpoint/2010/main" val="22817323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129809C-3429-4047-9393-0ABBACE72C5A}" type="datetimeFigureOut">
              <a:rPr lang="en-US" smtClean="0"/>
              <a:t>9/23/2015</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AD567B0-648B-47ED-A227-478BCD3BEFFA}" type="slidenum">
              <a:rPr lang="en-US" smtClean="0"/>
              <a:t>‹#›</a:t>
            </a:fld>
            <a:endParaRPr lang="en-US"/>
          </a:p>
        </p:txBody>
      </p:sp>
    </p:spTree>
    <p:extLst>
      <p:ext uri="{BB962C8B-B14F-4D97-AF65-F5344CB8AC3E}">
        <p14:creationId xmlns:p14="http://schemas.microsoft.com/office/powerpoint/2010/main" val="19020529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SIDP is used</a:t>
            </a:r>
            <a:r>
              <a:rPr lang="en-GB" baseline="0" dirty="0" smtClean="0"/>
              <a:t> (under Non Disclosure agreement) as a use case</a:t>
            </a:r>
            <a:endParaRPr lang="en-GB" dirty="0"/>
          </a:p>
        </p:txBody>
      </p:sp>
      <p:sp>
        <p:nvSpPr>
          <p:cNvPr id="4" name="Slide Number Placeholder 3"/>
          <p:cNvSpPr>
            <a:spLocks noGrp="1"/>
          </p:cNvSpPr>
          <p:nvPr>
            <p:ph type="sldNum" sz="quarter" idx="10"/>
          </p:nvPr>
        </p:nvSpPr>
        <p:spPr/>
        <p:txBody>
          <a:bodyPr/>
          <a:lstStyle/>
          <a:p>
            <a:fld id="{9DD6CC0E-0F16-4297-9A18-5682437AF800}" type="slidenum">
              <a:rPr lang="de-DE" altLang="de-DE" smtClean="0"/>
              <a:pPr/>
              <a:t>15</a:t>
            </a:fld>
            <a:endParaRPr lang="de-DE" altLang="de-DE"/>
          </a:p>
        </p:txBody>
      </p:sp>
    </p:spTree>
    <p:extLst>
      <p:ext uri="{BB962C8B-B14F-4D97-AF65-F5344CB8AC3E}">
        <p14:creationId xmlns:p14="http://schemas.microsoft.com/office/powerpoint/2010/main" val="4708878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Why an OWL model? </a:t>
            </a:r>
          </a:p>
          <a:p>
            <a:r>
              <a:rPr lang="en-GB" dirty="0" smtClean="0"/>
              <a:t>- Natural </a:t>
            </a:r>
            <a:endParaRPr lang="en-GB" dirty="0"/>
          </a:p>
        </p:txBody>
      </p:sp>
      <p:sp>
        <p:nvSpPr>
          <p:cNvPr id="4" name="Slide Number Placeholder 3"/>
          <p:cNvSpPr>
            <a:spLocks noGrp="1"/>
          </p:cNvSpPr>
          <p:nvPr>
            <p:ph type="sldNum" sz="quarter" idx="10"/>
          </p:nvPr>
        </p:nvSpPr>
        <p:spPr/>
        <p:txBody>
          <a:bodyPr/>
          <a:lstStyle/>
          <a:p>
            <a:fld id="{CAD567B0-648B-47ED-A227-478BCD3BEFFA}" type="slidenum">
              <a:rPr lang="en-US" smtClean="0"/>
              <a:t>20</a:t>
            </a:fld>
            <a:endParaRPr lang="en-US"/>
          </a:p>
        </p:txBody>
      </p:sp>
    </p:spTree>
    <p:extLst>
      <p:ext uri="{BB962C8B-B14F-4D97-AF65-F5344CB8AC3E}">
        <p14:creationId xmlns:p14="http://schemas.microsoft.com/office/powerpoint/2010/main" val="30384835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Why an OWL model? </a:t>
            </a:r>
          </a:p>
          <a:p>
            <a:r>
              <a:rPr lang="en-GB" dirty="0" smtClean="0"/>
              <a:t>- Natural </a:t>
            </a:r>
            <a:endParaRPr lang="en-GB" dirty="0"/>
          </a:p>
        </p:txBody>
      </p:sp>
      <p:sp>
        <p:nvSpPr>
          <p:cNvPr id="4" name="Slide Number Placeholder 3"/>
          <p:cNvSpPr>
            <a:spLocks noGrp="1"/>
          </p:cNvSpPr>
          <p:nvPr>
            <p:ph type="sldNum" sz="quarter" idx="10"/>
          </p:nvPr>
        </p:nvSpPr>
        <p:spPr/>
        <p:txBody>
          <a:bodyPr/>
          <a:lstStyle/>
          <a:p>
            <a:fld id="{CAD567B0-648B-47ED-A227-478BCD3BEFFA}" type="slidenum">
              <a:rPr lang="en-US" smtClean="0"/>
              <a:t>24</a:t>
            </a:fld>
            <a:endParaRPr lang="en-US"/>
          </a:p>
        </p:txBody>
      </p:sp>
    </p:spTree>
    <p:extLst>
      <p:ext uri="{BB962C8B-B14F-4D97-AF65-F5344CB8AC3E}">
        <p14:creationId xmlns:p14="http://schemas.microsoft.com/office/powerpoint/2010/main" val="30789824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73125" y="736600"/>
            <a:ext cx="4905375" cy="36782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277B5CD-81C8-4A0E-AA18-00508F37BF4D}" type="slidenum">
              <a:rPr lang="en-US" smtClean="0"/>
              <a:pPr>
                <a:defRPr/>
              </a:pPr>
              <a:t>43</a:t>
            </a:fld>
            <a:endParaRPr lang="en-US" dirty="0"/>
          </a:p>
        </p:txBody>
      </p:sp>
    </p:spTree>
    <p:extLst>
      <p:ext uri="{BB962C8B-B14F-4D97-AF65-F5344CB8AC3E}">
        <p14:creationId xmlns:p14="http://schemas.microsoft.com/office/powerpoint/2010/main" val="3536830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200" kern="1200" dirty="0" smtClean="0">
                <a:solidFill>
                  <a:schemeClr val="tx1"/>
                </a:solidFill>
                <a:effectLst/>
                <a:latin typeface="+mn-lt"/>
                <a:ea typeface="+mn-ea"/>
                <a:cs typeface="+mn-cs"/>
              </a:rPr>
              <a:t>We defined a structured requirement object as an entity, that have a set of lifecycle states, defined transitions between these states, history of changes, related attributes (unique id, priority, severity, validation method etc.), and traceability information to various project artefacts such as other requirements, design model, source code, bugs, test cases etc. </a:t>
            </a:r>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CAD567B0-648B-47ED-A227-478BCD3BEFFA}" type="slidenum">
              <a:rPr lang="en-US" smtClean="0"/>
              <a:t>44</a:t>
            </a:fld>
            <a:endParaRPr lang="en-US"/>
          </a:p>
        </p:txBody>
      </p:sp>
    </p:spTree>
    <p:extLst>
      <p:ext uri="{BB962C8B-B14F-4D97-AF65-F5344CB8AC3E}">
        <p14:creationId xmlns:p14="http://schemas.microsoft.com/office/powerpoint/2010/main" val="23678479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73125" y="736600"/>
            <a:ext cx="4905375" cy="3678238"/>
          </a:xfrm>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Requirements Engineering is not a separate activity. It is part of ALM. Requirements as a document or a separate entity does not mean anything. </a:t>
            </a:r>
            <a:endParaRPr lang="tr-TR" dirty="0" smtClean="0"/>
          </a:p>
          <a:p>
            <a:r>
              <a:rPr lang="en-GB" sz="1200" kern="1200" dirty="0" smtClean="0">
                <a:solidFill>
                  <a:schemeClr val="tx1"/>
                </a:solidFill>
                <a:effectLst/>
                <a:latin typeface="+mn-lt"/>
                <a:ea typeface="+mn-ea"/>
                <a:cs typeface="+mn-cs"/>
              </a:rPr>
              <a:t>A lot of the big software development companies have made a lot of investments to build an integrated ALM platform which would cover the entire lifecycle of an application. </a:t>
            </a:r>
            <a:endParaRPr lang="en-US" sz="1200" kern="1200" dirty="0" smtClean="0">
              <a:solidFill>
                <a:schemeClr val="tx1"/>
              </a:solidFill>
              <a:effectLst/>
              <a:latin typeface="+mn-lt"/>
              <a:ea typeface="+mn-ea"/>
              <a:cs typeface="+mn-cs"/>
            </a:endParaRPr>
          </a:p>
          <a:p>
            <a:r>
              <a:rPr lang="en-GB" sz="1200" kern="1200" dirty="0" smtClean="0">
                <a:solidFill>
                  <a:schemeClr val="tx1"/>
                </a:solidFill>
                <a:effectLst/>
                <a:latin typeface="+mn-lt"/>
                <a:ea typeface="+mn-ea"/>
                <a:cs typeface="+mn-cs"/>
              </a:rPr>
              <a:t>	</a:t>
            </a:r>
            <a:endParaRPr lang="en-US" sz="1200" kern="1200" dirty="0" smtClean="0">
              <a:solidFill>
                <a:schemeClr val="tx1"/>
              </a:solidFill>
              <a:effectLst/>
              <a:latin typeface="+mn-lt"/>
              <a:ea typeface="+mn-ea"/>
              <a:cs typeface="+mn-cs"/>
            </a:endParaRPr>
          </a:p>
          <a:p>
            <a:r>
              <a:rPr lang="en-GB" sz="1200" kern="1200" dirty="0" smtClean="0">
                <a:solidFill>
                  <a:schemeClr val="tx1"/>
                </a:solidFill>
                <a:effectLst/>
                <a:latin typeface="+mn-lt"/>
                <a:ea typeface="+mn-ea"/>
                <a:cs typeface="+mn-cs"/>
              </a:rPr>
              <a:t>This Use Case aims at integrating </a:t>
            </a:r>
            <a:r>
              <a:rPr lang="en-GB" sz="1200" kern="1200" dirty="0" err="1" smtClean="0">
                <a:solidFill>
                  <a:schemeClr val="tx1"/>
                </a:solidFill>
                <a:effectLst/>
                <a:latin typeface="+mn-lt"/>
                <a:ea typeface="+mn-ea"/>
                <a:cs typeface="+mn-cs"/>
              </a:rPr>
              <a:t>ModelWriter</a:t>
            </a:r>
            <a:r>
              <a:rPr lang="en-GB" sz="1200" kern="1200" dirty="0" smtClean="0">
                <a:solidFill>
                  <a:schemeClr val="tx1"/>
                </a:solidFill>
                <a:effectLst/>
                <a:latin typeface="+mn-lt"/>
                <a:ea typeface="+mn-ea"/>
                <a:cs typeface="+mn-cs"/>
              </a:rPr>
              <a:t> with requirements management portion of the Application Lifecycle Management (ALM) tools. In a typical ALM platform, “requirement” is represented as a structured requirement object rather than text.  </a:t>
            </a:r>
            <a:endParaRPr lang="en-US" sz="1200" kern="1200" dirty="0" smtClean="0">
              <a:solidFill>
                <a:schemeClr val="tx1"/>
              </a:solidFill>
              <a:effectLst/>
              <a:latin typeface="+mn-lt"/>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C277B5CD-81C8-4A0E-AA18-00508F37BF4D}" type="slidenum">
              <a:rPr lang="en-US" smtClean="0"/>
              <a:pPr>
                <a:defRPr/>
              </a:pPr>
              <a:t>46</a:t>
            </a:fld>
            <a:endParaRPr lang="en-US" dirty="0"/>
          </a:p>
        </p:txBody>
      </p:sp>
    </p:spTree>
    <p:extLst>
      <p:ext uri="{BB962C8B-B14F-4D97-AF65-F5344CB8AC3E}">
        <p14:creationId xmlns:p14="http://schemas.microsoft.com/office/powerpoint/2010/main" val="182323913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95536" y="548680"/>
            <a:ext cx="8280920" cy="1181993"/>
          </a:xfrm>
        </p:spPr>
        <p:txBody>
          <a:bodyPr wrap="square" anchor="b" anchorCtr="0">
            <a:noAutofit/>
          </a:bodyPr>
          <a:lstStyle>
            <a:lvl1pPr algn="l">
              <a:defRPr sz="3400">
                <a:solidFill>
                  <a:schemeClr val="bg1"/>
                </a:solidFill>
                <a:latin typeface="Arial" pitchFamily="34" charset="0"/>
                <a:cs typeface="Arial" pitchFamily="34" charset="0"/>
              </a:defRPr>
            </a:lvl1pPr>
          </a:lstStyle>
          <a:p>
            <a:r>
              <a:rPr lang="en-US" dirty="0" smtClean="0"/>
              <a:t>Title of your presentation </a:t>
            </a:r>
            <a:br>
              <a:rPr lang="en-US" dirty="0" smtClean="0"/>
            </a:br>
            <a:r>
              <a:rPr lang="de-DE" dirty="0" smtClean="0"/>
              <a:t>(Arial bold 34 pts)</a:t>
            </a:r>
            <a:endParaRPr lang="nl-NL" dirty="0"/>
          </a:p>
        </p:txBody>
      </p:sp>
      <p:sp>
        <p:nvSpPr>
          <p:cNvPr id="3" name="Subtitle 2"/>
          <p:cNvSpPr>
            <a:spLocks noGrp="1"/>
          </p:cNvSpPr>
          <p:nvPr>
            <p:ph type="subTitle" idx="1" hasCustomPrompt="1"/>
          </p:nvPr>
        </p:nvSpPr>
        <p:spPr>
          <a:xfrm>
            <a:off x="395536" y="1844824"/>
            <a:ext cx="7272808" cy="864096"/>
          </a:xfrm>
        </p:spPr>
        <p:txBody>
          <a:bodyPr>
            <a:noAutofit/>
          </a:bodyPr>
          <a:lstStyle>
            <a:lvl1pPr marL="0" indent="0" algn="l">
              <a:buNone/>
              <a:defRPr sz="200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noProof="0" dirty="0" smtClean="0"/>
              <a:t>Event/Occasion, date (Arial regular 20 </a:t>
            </a:r>
            <a:r>
              <a:rPr lang="en-GB" noProof="0" dirty="0" err="1" smtClean="0"/>
              <a:t>pts</a:t>
            </a:r>
            <a:r>
              <a:rPr lang="en-GB" noProof="0" dirty="0" smtClean="0"/>
              <a:t>) </a:t>
            </a:r>
          </a:p>
          <a:p>
            <a:r>
              <a:rPr lang="en-GB" noProof="0" dirty="0" smtClean="0"/>
              <a:t>Name of the speaker (Arial regular 20 </a:t>
            </a:r>
            <a:r>
              <a:rPr lang="en-GB" noProof="0" dirty="0" err="1" smtClean="0"/>
              <a:t>pts</a:t>
            </a:r>
            <a:r>
              <a:rPr lang="en-GB" noProof="0" dirty="0" smtClean="0"/>
              <a:t>)</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Separator 6">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1"/>
          <p:cNvSpPr>
            <a:spLocks noGrp="1"/>
          </p:cNvSpPr>
          <p:nvPr>
            <p:ph type="ctrTitle" hasCustomPrompt="1"/>
          </p:nvPr>
        </p:nvSpPr>
        <p:spPr>
          <a:xfrm>
            <a:off x="395536" y="404664"/>
            <a:ext cx="8280920" cy="1470025"/>
          </a:xfrm>
        </p:spPr>
        <p:txBody>
          <a:bodyPr>
            <a:noAutofit/>
          </a:bodyPr>
          <a:lstStyle>
            <a:lvl1pPr algn="l">
              <a:defRPr sz="2800" b="1">
                <a:solidFill>
                  <a:schemeClr val="bg1"/>
                </a:solidFill>
                <a:latin typeface="Arial" pitchFamily="34" charset="0"/>
                <a:cs typeface="Arial" pitchFamily="34" charset="0"/>
              </a:defRPr>
            </a:lvl1pPr>
          </a:lstStyle>
          <a:p>
            <a:r>
              <a:rPr lang="en-GB" noProof="0" dirty="0" smtClean="0"/>
              <a:t>Title of your separator slide </a:t>
            </a:r>
            <a:br>
              <a:rPr lang="en-GB" noProof="0" dirty="0" smtClean="0"/>
            </a:br>
            <a:r>
              <a:rPr lang="en-GB" noProof="0" dirty="0" smtClean="0"/>
              <a:t>(Arial bold 28 </a:t>
            </a:r>
            <a:r>
              <a:rPr lang="en-GB" noProof="0" dirty="0" err="1" smtClean="0"/>
              <a:t>pts</a:t>
            </a:r>
            <a:r>
              <a:rPr lang="en-GB" noProof="0" dirty="0" smtClean="0"/>
              <a:t>)</a:t>
            </a:r>
            <a:endParaRPr lang="en-GB" noProof="0" dirty="0"/>
          </a:p>
        </p:txBody>
      </p:sp>
    </p:spTree>
    <p:extLst>
      <p:ext uri="{BB962C8B-B14F-4D97-AF65-F5344CB8AC3E}">
        <p14:creationId xmlns:p14="http://schemas.microsoft.com/office/powerpoint/2010/main" val="1118479249"/>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1_Separator 6">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0156401"/>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2_Separator 6">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43975708"/>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3_Separator 6">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47686456"/>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4_Separator 6">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0164481"/>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5_Separator 6">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23175006"/>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obj">
  <p:cSld name="Titel en objec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smtClean="0"/>
              <a:t>Click to edit Master title style</a:t>
            </a:r>
            <a:endParaRPr lang="de-DE"/>
          </a:p>
        </p:txBody>
      </p:sp>
      <p:sp>
        <p:nvSpPr>
          <p:cNvPr id="3" name="Inhaltsplatzhalt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
        <p:nvSpPr>
          <p:cNvPr id="4" name="Datumsplatzhalter 3"/>
          <p:cNvSpPr>
            <a:spLocks noGrp="1"/>
          </p:cNvSpPr>
          <p:nvPr>
            <p:ph type="dt" sz="half" idx="10"/>
          </p:nvPr>
        </p:nvSpPr>
        <p:spPr>
          <a:xfrm>
            <a:off x="354303" y="6466362"/>
            <a:ext cx="3479226" cy="214537"/>
          </a:xfrm>
          <a:prstGeom prst="rect">
            <a:avLst/>
          </a:prstGeom>
        </p:spPr>
        <p:txBody>
          <a:bodyPr lIns="80147" tIns="40074" rIns="80147" bIns="40074"/>
          <a:lstStyle>
            <a:lvl1pPr>
              <a:defRPr/>
            </a:lvl1pPr>
          </a:lstStyle>
          <a:p>
            <a:fld id="{B6B48BC1-51EF-4836-BF29-6EBB4E32D073}" type="datetime4">
              <a:rPr lang="en-GB" altLang="de-DE" smtClean="0"/>
              <a:t>23 September 2015</a:t>
            </a:fld>
            <a:endParaRPr lang="de-DE" altLang="de-DE"/>
          </a:p>
        </p:txBody>
      </p:sp>
      <p:sp>
        <p:nvSpPr>
          <p:cNvPr id="5" name="Fußzeilenplatzhalter 4"/>
          <p:cNvSpPr>
            <a:spLocks noGrp="1"/>
          </p:cNvSpPr>
          <p:nvPr>
            <p:ph type="ftr" sz="quarter" idx="11"/>
          </p:nvPr>
        </p:nvSpPr>
        <p:spPr>
          <a:xfrm>
            <a:off x="354303" y="228937"/>
            <a:ext cx="7080627" cy="250534"/>
          </a:xfrm>
          <a:prstGeom prst="rect">
            <a:avLst/>
          </a:prstGeom>
        </p:spPr>
        <p:txBody>
          <a:bodyPr lIns="80147" tIns="40074" rIns="80147" bIns="40074"/>
          <a:lstStyle>
            <a:lvl1pPr>
              <a:defRPr/>
            </a:lvl1pPr>
          </a:lstStyle>
          <a:p>
            <a:r>
              <a:rPr lang="en-US" altLang="de-DE" smtClean="0"/>
              <a:t>ModelWriter KO preparation</a:t>
            </a:r>
            <a:endParaRPr lang="de-DE" altLang="de-DE"/>
          </a:p>
        </p:txBody>
      </p:sp>
      <p:sp>
        <p:nvSpPr>
          <p:cNvPr id="6" name="Foliennummernplatzhalter 5"/>
          <p:cNvSpPr>
            <a:spLocks noGrp="1"/>
          </p:cNvSpPr>
          <p:nvPr>
            <p:ph type="sldNum" sz="quarter" idx="12"/>
          </p:nvPr>
        </p:nvSpPr>
        <p:spPr>
          <a:xfrm>
            <a:off x="4201408" y="6464921"/>
            <a:ext cx="771050" cy="215977"/>
          </a:xfrm>
          <a:prstGeom prst="rect">
            <a:avLst/>
          </a:prstGeom>
        </p:spPr>
        <p:txBody>
          <a:bodyPr lIns="80147" tIns="40074" rIns="80147" bIns="40074"/>
          <a:lstStyle>
            <a:lvl1pPr>
              <a:defRPr/>
            </a:lvl1pPr>
          </a:lstStyle>
          <a:p>
            <a:fld id="{43007711-F412-4B4A-AA73-3C02C4A23745}" type="slidenum">
              <a:rPr lang="de-DE" altLang="de-DE"/>
              <a:pPr/>
              <a:t>‹#›</a:t>
            </a:fld>
            <a:endParaRPr lang="de-DE" altLang="de-DE"/>
          </a:p>
        </p:txBody>
      </p:sp>
    </p:spTree>
    <p:extLst>
      <p:ext uri="{BB962C8B-B14F-4D97-AF65-F5344CB8AC3E}">
        <p14:creationId xmlns:p14="http://schemas.microsoft.com/office/powerpoint/2010/main" val="189553151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itre et contenu">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8000" y="144000"/>
            <a:ext cx="6228000" cy="828000"/>
          </a:xfrm>
        </p:spPr>
        <p:txBody>
          <a:bodyPr/>
          <a:lstStyle>
            <a:lvl1pPr>
              <a:defRPr>
                <a:solidFill>
                  <a:srgbClr val="00A651"/>
                </a:solidFill>
              </a:defRPr>
            </a:lvl1pPr>
          </a:lstStyle>
          <a:p>
            <a:r>
              <a:rPr lang="en-GB" noProof="0" dirty="0" smtClean="0"/>
              <a:t>Title of your slide (Arial bold 24 </a:t>
            </a:r>
            <a:r>
              <a:rPr lang="en-GB" noProof="0" dirty="0" err="1" smtClean="0"/>
              <a:t>pts</a:t>
            </a:r>
            <a:r>
              <a:rPr lang="en-GB" noProof="0" dirty="0" smtClean="0"/>
              <a:t>)</a:t>
            </a:r>
            <a:br>
              <a:rPr lang="en-GB" noProof="0" dirty="0" smtClean="0"/>
            </a:br>
            <a:r>
              <a:rPr lang="en-GB" noProof="0" dirty="0" smtClean="0"/>
              <a:t>Subtitle - if applicable - (Arial bold 24 </a:t>
            </a:r>
            <a:r>
              <a:rPr lang="en-GB" noProof="0" dirty="0" err="1" smtClean="0"/>
              <a:t>pts</a:t>
            </a:r>
            <a:r>
              <a:rPr lang="en-GB" noProof="0" dirty="0" smtClean="0"/>
              <a:t>)</a:t>
            </a:r>
            <a:endParaRPr lang="en-GB" noProof="0" dirty="0"/>
          </a:p>
        </p:txBody>
      </p:sp>
      <p:sp>
        <p:nvSpPr>
          <p:cNvPr id="8" name="Content Placeholder 2"/>
          <p:cNvSpPr>
            <a:spLocks noGrp="1"/>
          </p:cNvSpPr>
          <p:nvPr>
            <p:ph idx="1" hasCustomPrompt="1"/>
          </p:nvPr>
        </p:nvSpPr>
        <p:spPr>
          <a:xfrm>
            <a:off x="468000" y="1332000"/>
            <a:ext cx="8352472" cy="5040000"/>
          </a:xfrm>
        </p:spPr>
        <p:txBody>
          <a:bodyPr>
            <a:noAutofit/>
          </a:bodyPr>
          <a:lstStyle>
            <a:lvl1pPr marL="342900" marR="0" indent="-342900" algn="l" defTabSz="914400" rtl="0" eaLnBrk="1" fontAlgn="auto" latinLnBrk="0" hangingPunct="1">
              <a:lnSpc>
                <a:spcPct val="100000"/>
              </a:lnSpc>
              <a:spcBef>
                <a:spcPct val="20000"/>
              </a:spcBef>
              <a:spcAft>
                <a:spcPts val="0"/>
              </a:spcAft>
              <a:buClrTx/>
              <a:buSzTx/>
              <a:buFont typeface="Wingdings" panose="05000000000000000000" pitchFamily="2" charset="2"/>
              <a:buChar char="§"/>
              <a:tabLst/>
              <a:defRPr sz="2200" baseline="0"/>
            </a:lvl1pPr>
            <a:lvl2pPr>
              <a:defRPr sz="2000"/>
            </a:lvl2pPr>
            <a:lvl3pPr>
              <a:defRPr sz="1800"/>
            </a:lvl3pPr>
            <a:lvl4pPr>
              <a:defRPr sz="1600"/>
            </a:lvl4pPr>
            <a:lvl5pPr>
              <a:defRPr sz="1600"/>
            </a:lvl5pPr>
          </a:lstStyle>
          <a:p>
            <a:pPr marL="0" marR="0" lvl="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a:pPr>
            <a:r>
              <a:rPr lang="en-GB" noProof="0" dirty="0" smtClean="0"/>
              <a:t>Click to edit Master text styles (22 </a:t>
            </a:r>
            <a:r>
              <a:rPr lang="en-GB" noProof="0" dirty="0" err="1" smtClean="0"/>
              <a:t>pts</a:t>
            </a:r>
            <a:r>
              <a:rPr lang="en-GB" noProof="0" dirty="0" smtClean="0"/>
              <a:t>)</a:t>
            </a:r>
          </a:p>
          <a:p>
            <a:pPr lvl="0"/>
            <a:endParaRPr lang="en-GB" noProof="0" dirty="0" smtClean="0"/>
          </a:p>
          <a:p>
            <a:pPr lvl="0"/>
            <a:r>
              <a:rPr lang="en-GB" noProof="0" dirty="0" smtClean="0"/>
              <a:t>Click to edit Master text styles (22 </a:t>
            </a:r>
            <a:r>
              <a:rPr lang="en-GB" noProof="0" dirty="0" err="1" smtClean="0"/>
              <a:t>pts</a:t>
            </a:r>
            <a:r>
              <a:rPr lang="en-GB" noProof="0" dirty="0" smtClean="0"/>
              <a:t>)</a:t>
            </a:r>
          </a:p>
          <a:p>
            <a:pPr lvl="1"/>
            <a:r>
              <a:rPr lang="en-GB" noProof="0" dirty="0" smtClean="0"/>
              <a:t>Second level (20 </a:t>
            </a:r>
            <a:r>
              <a:rPr lang="en-GB" noProof="0" dirty="0" err="1" smtClean="0"/>
              <a:t>pts</a:t>
            </a:r>
            <a:r>
              <a:rPr lang="en-GB" noProof="0" dirty="0" smtClean="0"/>
              <a:t>)</a:t>
            </a:r>
          </a:p>
          <a:p>
            <a:pPr lvl="2"/>
            <a:r>
              <a:rPr lang="en-GB" noProof="0" dirty="0" smtClean="0"/>
              <a:t>Third level (18 </a:t>
            </a:r>
            <a:r>
              <a:rPr lang="en-GB" noProof="0" dirty="0" err="1" smtClean="0"/>
              <a:t>pts</a:t>
            </a:r>
            <a:r>
              <a:rPr lang="en-GB" noProof="0" dirty="0" smtClean="0"/>
              <a:t>)</a:t>
            </a:r>
          </a:p>
          <a:p>
            <a:pPr lvl="3"/>
            <a:r>
              <a:rPr lang="en-GB" noProof="0" dirty="0" smtClean="0"/>
              <a:t>Fourth level (16 </a:t>
            </a:r>
            <a:r>
              <a:rPr lang="en-GB" noProof="0" dirty="0" err="1" smtClean="0"/>
              <a:t>pts</a:t>
            </a:r>
            <a:r>
              <a:rPr lang="en-GB" noProof="0" dirty="0" smtClean="0"/>
              <a:t>)</a:t>
            </a:r>
          </a:p>
          <a:p>
            <a:pPr lvl="4"/>
            <a:r>
              <a:rPr lang="en-GB" noProof="0" dirty="0" smtClean="0"/>
              <a:t>Fifth level (16 </a:t>
            </a:r>
            <a:r>
              <a:rPr lang="en-GB" noProof="0" dirty="0" err="1" smtClean="0"/>
              <a:t>pts</a:t>
            </a:r>
            <a:r>
              <a:rPr lang="en-GB" noProof="0" dirty="0" smtClean="0"/>
              <a:t>)</a:t>
            </a:r>
            <a:endParaRPr lang="en-GB" noProof="0" dirty="0"/>
          </a:p>
        </p:txBody>
      </p:sp>
    </p:spTree>
    <p:extLst>
      <p:ext uri="{BB962C8B-B14F-4D97-AF65-F5344CB8AC3E}">
        <p14:creationId xmlns:p14="http://schemas.microsoft.com/office/powerpoint/2010/main" val="1149052118"/>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cSld name="Alleen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smtClean="0"/>
              <a:t>Click to edit Master title style</a:t>
            </a:r>
            <a:endParaRPr lang="de-DE"/>
          </a:p>
        </p:txBody>
      </p:sp>
      <p:sp>
        <p:nvSpPr>
          <p:cNvPr id="3" name="Datumsplatzhalter 2"/>
          <p:cNvSpPr>
            <a:spLocks noGrp="1"/>
          </p:cNvSpPr>
          <p:nvPr>
            <p:ph type="dt" sz="half" idx="10"/>
          </p:nvPr>
        </p:nvSpPr>
        <p:spPr>
          <a:xfrm>
            <a:off x="354303" y="6466362"/>
            <a:ext cx="3479226" cy="214537"/>
          </a:xfrm>
          <a:prstGeom prst="rect">
            <a:avLst/>
          </a:prstGeom>
        </p:spPr>
        <p:txBody>
          <a:bodyPr lIns="80147" tIns="40074" rIns="80147" bIns="40074"/>
          <a:lstStyle>
            <a:lvl1pPr>
              <a:defRPr/>
            </a:lvl1pPr>
          </a:lstStyle>
          <a:p>
            <a:fld id="{B3DD9839-4C14-4CC6-8473-7971309ACED1}" type="datetime4">
              <a:rPr lang="en-GB" altLang="de-DE" smtClean="0"/>
              <a:t>23 September 2015</a:t>
            </a:fld>
            <a:endParaRPr lang="de-DE" altLang="de-DE"/>
          </a:p>
        </p:txBody>
      </p:sp>
      <p:sp>
        <p:nvSpPr>
          <p:cNvPr id="4" name="Fußzeilenplatzhalter 3"/>
          <p:cNvSpPr>
            <a:spLocks noGrp="1"/>
          </p:cNvSpPr>
          <p:nvPr>
            <p:ph type="ftr" sz="quarter" idx="11"/>
          </p:nvPr>
        </p:nvSpPr>
        <p:spPr>
          <a:xfrm>
            <a:off x="354303" y="228937"/>
            <a:ext cx="7080627" cy="250534"/>
          </a:xfrm>
          <a:prstGeom prst="rect">
            <a:avLst/>
          </a:prstGeom>
        </p:spPr>
        <p:txBody>
          <a:bodyPr lIns="80147" tIns="40074" rIns="80147" bIns="40074"/>
          <a:lstStyle>
            <a:lvl1pPr>
              <a:defRPr/>
            </a:lvl1pPr>
          </a:lstStyle>
          <a:p>
            <a:r>
              <a:rPr lang="en-US" altLang="de-DE" smtClean="0"/>
              <a:t>ModelWriter KO preparation</a:t>
            </a:r>
            <a:endParaRPr lang="de-DE" altLang="de-DE"/>
          </a:p>
        </p:txBody>
      </p:sp>
      <p:sp>
        <p:nvSpPr>
          <p:cNvPr id="5" name="Foliennummernplatzhalter 4"/>
          <p:cNvSpPr>
            <a:spLocks noGrp="1"/>
          </p:cNvSpPr>
          <p:nvPr>
            <p:ph type="sldNum" sz="quarter" idx="12"/>
          </p:nvPr>
        </p:nvSpPr>
        <p:spPr>
          <a:xfrm>
            <a:off x="4201408" y="6464921"/>
            <a:ext cx="771050" cy="215977"/>
          </a:xfrm>
          <a:prstGeom prst="rect">
            <a:avLst/>
          </a:prstGeom>
        </p:spPr>
        <p:txBody>
          <a:bodyPr lIns="80147" tIns="40074" rIns="80147" bIns="40074"/>
          <a:lstStyle>
            <a:lvl1pPr>
              <a:defRPr/>
            </a:lvl1pPr>
          </a:lstStyle>
          <a:p>
            <a:fld id="{EA523E6A-0F41-4F2E-B3F3-21E4DE4C571B}" type="slidenum">
              <a:rPr lang="de-DE" altLang="de-DE"/>
              <a:pPr/>
              <a:t>‹#›</a:t>
            </a:fld>
            <a:endParaRPr lang="de-DE" altLang="de-DE"/>
          </a:p>
        </p:txBody>
      </p:sp>
    </p:spTree>
    <p:extLst>
      <p:ext uri="{BB962C8B-B14F-4D97-AF65-F5344CB8AC3E}">
        <p14:creationId xmlns:p14="http://schemas.microsoft.com/office/powerpoint/2010/main" val="18630026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8000" y="144000"/>
            <a:ext cx="6228000" cy="828000"/>
          </a:xfrm>
        </p:spPr>
        <p:txBody>
          <a:bodyPr/>
          <a:lstStyle>
            <a:lvl1pPr>
              <a:defRPr>
                <a:solidFill>
                  <a:srgbClr val="00A651"/>
                </a:solidFill>
              </a:defRPr>
            </a:lvl1pPr>
          </a:lstStyle>
          <a:p>
            <a:r>
              <a:rPr lang="en-GB" noProof="0" dirty="0" smtClean="0"/>
              <a:t>Title of your slide (Arial bold 24 </a:t>
            </a:r>
            <a:r>
              <a:rPr lang="en-GB" noProof="0" dirty="0" err="1" smtClean="0"/>
              <a:t>pts</a:t>
            </a:r>
            <a:r>
              <a:rPr lang="en-GB" noProof="0" dirty="0" smtClean="0"/>
              <a:t>)</a:t>
            </a:r>
            <a:br>
              <a:rPr lang="en-GB" noProof="0" dirty="0" smtClean="0"/>
            </a:br>
            <a:r>
              <a:rPr lang="en-GB" noProof="0" dirty="0" smtClean="0"/>
              <a:t>Subtitle - if applicable - (Arial bold 24 </a:t>
            </a:r>
            <a:r>
              <a:rPr lang="en-GB" noProof="0" dirty="0" err="1" smtClean="0"/>
              <a:t>pts</a:t>
            </a:r>
            <a:r>
              <a:rPr lang="en-GB" noProof="0" dirty="0" smtClean="0"/>
              <a:t>)</a:t>
            </a:r>
            <a:endParaRPr lang="en-GB" noProof="0" dirty="0"/>
          </a:p>
        </p:txBody>
      </p:sp>
      <p:sp>
        <p:nvSpPr>
          <p:cNvPr id="8" name="Content Placeholder 2"/>
          <p:cNvSpPr>
            <a:spLocks noGrp="1"/>
          </p:cNvSpPr>
          <p:nvPr>
            <p:ph idx="1" hasCustomPrompt="1"/>
          </p:nvPr>
        </p:nvSpPr>
        <p:spPr>
          <a:xfrm>
            <a:off x="468000" y="1332000"/>
            <a:ext cx="8352472" cy="5040000"/>
          </a:xfrm>
        </p:spPr>
        <p:txBody>
          <a:bodyPr>
            <a:noAutofit/>
          </a:bodyPr>
          <a:lstStyle>
            <a:lvl1pPr marL="342900" marR="0" indent="-342900" algn="l" defTabSz="914400" rtl="0" eaLnBrk="1" fontAlgn="auto" latinLnBrk="0" hangingPunct="1">
              <a:lnSpc>
                <a:spcPct val="100000"/>
              </a:lnSpc>
              <a:spcBef>
                <a:spcPct val="20000"/>
              </a:spcBef>
              <a:spcAft>
                <a:spcPts val="0"/>
              </a:spcAft>
              <a:buClrTx/>
              <a:buSzTx/>
              <a:buFont typeface="Wingdings" panose="05000000000000000000" pitchFamily="2" charset="2"/>
              <a:buChar char="§"/>
              <a:tabLst/>
              <a:defRPr sz="2200" baseline="0"/>
            </a:lvl1pPr>
            <a:lvl2pPr>
              <a:defRPr sz="2000"/>
            </a:lvl2pPr>
            <a:lvl3pPr>
              <a:defRPr sz="1800"/>
            </a:lvl3pPr>
            <a:lvl4pPr>
              <a:defRPr sz="1600"/>
            </a:lvl4pPr>
            <a:lvl5pPr>
              <a:defRPr sz="1600"/>
            </a:lvl5pPr>
          </a:lstStyle>
          <a:p>
            <a:pPr marL="0" marR="0" lvl="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a:pPr>
            <a:r>
              <a:rPr lang="en-GB" noProof="0" dirty="0" smtClean="0"/>
              <a:t>Click to edit Master text styles (22 </a:t>
            </a:r>
            <a:r>
              <a:rPr lang="en-GB" noProof="0" dirty="0" err="1" smtClean="0"/>
              <a:t>pts</a:t>
            </a:r>
            <a:r>
              <a:rPr lang="en-GB" noProof="0" dirty="0" smtClean="0"/>
              <a:t>)</a:t>
            </a:r>
          </a:p>
          <a:p>
            <a:pPr lvl="0"/>
            <a:endParaRPr lang="en-GB" noProof="0" dirty="0" smtClean="0"/>
          </a:p>
          <a:p>
            <a:pPr lvl="0"/>
            <a:r>
              <a:rPr lang="en-GB" noProof="0" dirty="0" smtClean="0"/>
              <a:t>Click to edit Master text styles (22 </a:t>
            </a:r>
            <a:r>
              <a:rPr lang="en-GB" noProof="0" dirty="0" err="1" smtClean="0"/>
              <a:t>pts</a:t>
            </a:r>
            <a:r>
              <a:rPr lang="en-GB" noProof="0" dirty="0" smtClean="0"/>
              <a:t>)</a:t>
            </a:r>
          </a:p>
          <a:p>
            <a:pPr lvl="1"/>
            <a:r>
              <a:rPr lang="en-GB" noProof="0" dirty="0" smtClean="0"/>
              <a:t>Second level (20 </a:t>
            </a:r>
            <a:r>
              <a:rPr lang="en-GB" noProof="0" dirty="0" err="1" smtClean="0"/>
              <a:t>pts</a:t>
            </a:r>
            <a:r>
              <a:rPr lang="en-GB" noProof="0" dirty="0" smtClean="0"/>
              <a:t>)</a:t>
            </a:r>
          </a:p>
          <a:p>
            <a:pPr lvl="2"/>
            <a:r>
              <a:rPr lang="en-GB" noProof="0" dirty="0" smtClean="0"/>
              <a:t>Third level (18 </a:t>
            </a:r>
            <a:r>
              <a:rPr lang="en-GB" noProof="0" dirty="0" err="1" smtClean="0"/>
              <a:t>pts</a:t>
            </a:r>
            <a:r>
              <a:rPr lang="en-GB" noProof="0" dirty="0" smtClean="0"/>
              <a:t>)</a:t>
            </a:r>
          </a:p>
          <a:p>
            <a:pPr lvl="3"/>
            <a:r>
              <a:rPr lang="en-GB" noProof="0" dirty="0" smtClean="0"/>
              <a:t>Fourth level (16 </a:t>
            </a:r>
            <a:r>
              <a:rPr lang="en-GB" noProof="0" dirty="0" err="1" smtClean="0"/>
              <a:t>pts</a:t>
            </a:r>
            <a:r>
              <a:rPr lang="en-GB" noProof="0" dirty="0" smtClean="0"/>
              <a:t>)</a:t>
            </a:r>
          </a:p>
          <a:p>
            <a:pPr lvl="4"/>
            <a:r>
              <a:rPr lang="en-GB" noProof="0" dirty="0" smtClean="0"/>
              <a:t>Fifth level (16 </a:t>
            </a:r>
            <a:r>
              <a:rPr lang="en-GB" noProof="0" dirty="0" err="1" smtClean="0"/>
              <a:t>pts</a:t>
            </a:r>
            <a:r>
              <a:rPr lang="en-GB" noProof="0" dirty="0" smtClean="0"/>
              <a:t>)</a:t>
            </a:r>
            <a:endParaRPr lang="en-GB" noProof="0" dirty="0"/>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lis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2" name="Content Placeholder 2"/>
          <p:cNvSpPr>
            <a:spLocks noGrp="1"/>
          </p:cNvSpPr>
          <p:nvPr>
            <p:ph idx="1"/>
          </p:nvPr>
        </p:nvSpPr>
        <p:spPr>
          <a:xfrm>
            <a:off x="468000" y="1332000"/>
            <a:ext cx="8352472" cy="5040000"/>
          </a:xfrm>
        </p:spPr>
        <p:txBody>
          <a:bodyPr>
            <a:normAutofit/>
          </a:bodyPr>
          <a:lstStyle>
            <a:lvl1pPr marL="0" indent="0">
              <a:buNone/>
              <a:defRPr sz="2200" baseline="0"/>
            </a:lvl1pPr>
            <a:lvl2pPr>
              <a:defRPr sz="2000"/>
            </a:lvl2pPr>
            <a:lvl3pPr>
              <a:defRPr sz="1800"/>
            </a:lvl3pPr>
            <a:lvl4pPr>
              <a:defRPr sz="1600"/>
            </a:lvl4pPr>
            <a:lvl5pPr>
              <a:defRPr sz="1600"/>
            </a:lvl5pPr>
          </a:lstStyle>
          <a:p>
            <a:pPr lvl="0"/>
            <a:r>
              <a:rPr lang="en-US" noProof="0" smtClean="0"/>
              <a:t>Click to edit Master text styles</a:t>
            </a:r>
          </a:p>
        </p:txBody>
      </p:sp>
      <p:sp>
        <p:nvSpPr>
          <p:cNvPr id="2" name="Title 1"/>
          <p:cNvSpPr>
            <a:spLocks noGrp="1"/>
          </p:cNvSpPr>
          <p:nvPr>
            <p:ph type="title" hasCustomPrompt="1"/>
          </p:nvPr>
        </p:nvSpPr>
        <p:spPr/>
        <p:txBody>
          <a:bodyPr/>
          <a:lstStyle>
            <a:lvl1pPr>
              <a:defRPr>
                <a:solidFill>
                  <a:schemeClr val="accent1"/>
                </a:solidFill>
              </a:defRPr>
            </a:lvl1pPr>
          </a:lstStyle>
          <a:p>
            <a:r>
              <a:rPr lang="en-GB" noProof="0" dirty="0" smtClean="0"/>
              <a:t>Title of your slide (Arial bold 24 </a:t>
            </a:r>
            <a:r>
              <a:rPr lang="en-GB" noProof="0" dirty="0" err="1" smtClean="0"/>
              <a:t>pts</a:t>
            </a:r>
            <a:r>
              <a:rPr lang="en-GB" noProof="0" dirty="0" smtClean="0"/>
              <a:t>)</a:t>
            </a:r>
            <a:br>
              <a:rPr lang="en-GB" noProof="0" dirty="0" smtClean="0"/>
            </a:br>
            <a:r>
              <a:rPr lang="en-GB" noProof="0" dirty="0" smtClean="0"/>
              <a:t>Subtitle - if applicable - (Arial bold 22 </a:t>
            </a:r>
            <a:r>
              <a:rPr lang="en-GB" noProof="0" dirty="0" err="1" smtClean="0"/>
              <a:t>pts</a:t>
            </a:r>
            <a:r>
              <a:rPr lang="en-GB" noProof="0" dirty="0" smtClean="0"/>
              <a:t>)</a:t>
            </a:r>
            <a:endParaRPr lang="en-GB" noProof="0"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har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chor="b" anchorCtr="0"/>
          <a:lstStyle>
            <a:lvl1pPr>
              <a:defRPr>
                <a:solidFill>
                  <a:schemeClr val="accent1"/>
                </a:solidFill>
              </a:defRPr>
            </a:lvl1pPr>
          </a:lstStyle>
          <a:p>
            <a:r>
              <a:rPr lang="en-GB" noProof="0" dirty="0" smtClean="0"/>
              <a:t>Example of a chart</a:t>
            </a:r>
            <a:endParaRPr lang="en-GB" noProof="0" dirty="0"/>
          </a:p>
        </p:txBody>
      </p:sp>
      <p:sp>
        <p:nvSpPr>
          <p:cNvPr id="7" name="Content Placeholder 2"/>
          <p:cNvSpPr>
            <a:spLocks noGrp="1"/>
          </p:cNvSpPr>
          <p:nvPr>
            <p:ph idx="1"/>
          </p:nvPr>
        </p:nvSpPr>
        <p:spPr>
          <a:xfrm>
            <a:off x="468000" y="1332000"/>
            <a:ext cx="8352000" cy="5040000"/>
          </a:xfrm>
        </p:spPr>
        <p:txBody>
          <a:bodyPr>
            <a:noAutofit/>
          </a:bodyPr>
          <a:lstStyle>
            <a:lvl1pPr marL="0" indent="0">
              <a:buNone/>
              <a:defRPr sz="2200" baseline="0"/>
            </a:lvl1pPr>
            <a:lvl2pPr>
              <a:defRPr sz="2000"/>
            </a:lvl2pPr>
            <a:lvl3pPr>
              <a:defRPr sz="1800"/>
            </a:lvl3pPr>
            <a:lvl4pPr>
              <a:defRPr sz="1600"/>
            </a:lvl4pPr>
            <a:lvl5pPr>
              <a:defRPr sz="1600"/>
            </a:lvl5pPr>
          </a:lstStyle>
          <a:p>
            <a:pPr lvl="0"/>
            <a:r>
              <a:rPr lang="en-US" noProof="0" smtClean="0"/>
              <a:t>Click to edit Master text styles</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Separator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95536" y="404664"/>
            <a:ext cx="8280920" cy="1470025"/>
          </a:xfrm>
        </p:spPr>
        <p:txBody>
          <a:bodyPr>
            <a:noAutofit/>
          </a:bodyPr>
          <a:lstStyle>
            <a:lvl1pPr algn="l">
              <a:defRPr sz="2800" b="1">
                <a:solidFill>
                  <a:schemeClr val="bg1"/>
                </a:solidFill>
                <a:latin typeface="Arial" pitchFamily="34" charset="0"/>
                <a:cs typeface="Arial" pitchFamily="34" charset="0"/>
              </a:defRPr>
            </a:lvl1pPr>
          </a:lstStyle>
          <a:p>
            <a:r>
              <a:rPr lang="en-GB" noProof="0" dirty="0" smtClean="0"/>
              <a:t>Title of your separator slide </a:t>
            </a:r>
            <a:br>
              <a:rPr lang="en-GB" noProof="0" dirty="0" smtClean="0"/>
            </a:br>
            <a:r>
              <a:rPr lang="en-GB" noProof="0" dirty="0" smtClean="0"/>
              <a:t>(Arial bold 28 </a:t>
            </a:r>
            <a:r>
              <a:rPr lang="en-GB" noProof="0" dirty="0" err="1" smtClean="0"/>
              <a:t>pts</a:t>
            </a:r>
            <a:r>
              <a:rPr lang="en-GB" noProof="0" dirty="0" smtClean="0"/>
              <a:t>)</a:t>
            </a:r>
            <a:endParaRPr lang="en-GB" noProof="0" dirty="0"/>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Separator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395536" y="404664"/>
            <a:ext cx="8280920" cy="1470025"/>
          </a:xfrm>
        </p:spPr>
        <p:txBody>
          <a:bodyPr>
            <a:noAutofit/>
          </a:bodyPr>
          <a:lstStyle>
            <a:lvl1pPr algn="l">
              <a:defRPr sz="2800" b="1">
                <a:solidFill>
                  <a:schemeClr val="tx1"/>
                </a:solidFill>
                <a:latin typeface="Arial" pitchFamily="34" charset="0"/>
                <a:cs typeface="Arial" pitchFamily="34" charset="0"/>
              </a:defRPr>
            </a:lvl1pPr>
          </a:lstStyle>
          <a:p>
            <a:r>
              <a:rPr lang="en-GB" noProof="0" dirty="0" smtClean="0"/>
              <a:t>Title of your separator slide </a:t>
            </a:r>
            <a:br>
              <a:rPr lang="en-GB" noProof="0" dirty="0" smtClean="0"/>
            </a:br>
            <a:r>
              <a:rPr lang="en-GB" noProof="0" dirty="0" smtClean="0"/>
              <a:t>(Arial bold 28 </a:t>
            </a:r>
            <a:r>
              <a:rPr lang="en-GB" noProof="0" dirty="0" err="1" smtClean="0"/>
              <a:t>pts</a:t>
            </a:r>
            <a:r>
              <a:rPr lang="en-GB" noProof="0" dirty="0" smtClean="0"/>
              <a:t>)</a:t>
            </a:r>
            <a:endParaRPr lang="en-GB" noProof="0" dirty="0"/>
          </a:p>
        </p:txBody>
      </p:sp>
    </p:spTree>
    <p:extLst>
      <p:ext uri="{BB962C8B-B14F-4D97-AF65-F5344CB8AC3E}">
        <p14:creationId xmlns:p14="http://schemas.microsoft.com/office/powerpoint/2010/main" val="1512901787"/>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Separator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395536" y="404664"/>
            <a:ext cx="8280920" cy="1470025"/>
          </a:xfrm>
        </p:spPr>
        <p:txBody>
          <a:bodyPr>
            <a:noAutofit/>
          </a:bodyPr>
          <a:lstStyle>
            <a:lvl1pPr algn="l">
              <a:defRPr sz="2800" b="1">
                <a:solidFill>
                  <a:schemeClr val="bg1"/>
                </a:solidFill>
                <a:latin typeface="Arial" pitchFamily="34" charset="0"/>
                <a:cs typeface="Arial" pitchFamily="34" charset="0"/>
              </a:defRPr>
            </a:lvl1pPr>
          </a:lstStyle>
          <a:p>
            <a:r>
              <a:rPr lang="en-GB" noProof="0" dirty="0" smtClean="0"/>
              <a:t>Title of your separator slide </a:t>
            </a:r>
            <a:br>
              <a:rPr lang="en-GB" noProof="0" dirty="0" smtClean="0"/>
            </a:br>
            <a:r>
              <a:rPr lang="en-GB" noProof="0" dirty="0" smtClean="0"/>
              <a:t>(Arial bold 28 </a:t>
            </a:r>
            <a:r>
              <a:rPr lang="en-GB" noProof="0" dirty="0" err="1" smtClean="0"/>
              <a:t>pts</a:t>
            </a:r>
            <a:r>
              <a:rPr lang="en-GB" noProof="0" dirty="0" smtClean="0"/>
              <a:t>)</a:t>
            </a:r>
            <a:endParaRPr lang="en-GB" noProof="0" dirty="0"/>
          </a:p>
        </p:txBody>
      </p:sp>
    </p:spTree>
    <p:extLst>
      <p:ext uri="{BB962C8B-B14F-4D97-AF65-F5344CB8AC3E}">
        <p14:creationId xmlns:p14="http://schemas.microsoft.com/office/powerpoint/2010/main" val="3764735334"/>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Separator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395536" y="404664"/>
            <a:ext cx="8280920" cy="1470025"/>
          </a:xfrm>
        </p:spPr>
        <p:txBody>
          <a:bodyPr>
            <a:noAutofit/>
          </a:bodyPr>
          <a:lstStyle>
            <a:lvl1pPr algn="l">
              <a:defRPr sz="2800" b="1">
                <a:solidFill>
                  <a:schemeClr val="bg1"/>
                </a:solidFill>
                <a:latin typeface="Arial" pitchFamily="34" charset="0"/>
                <a:cs typeface="Arial" pitchFamily="34" charset="0"/>
              </a:defRPr>
            </a:lvl1pPr>
          </a:lstStyle>
          <a:p>
            <a:r>
              <a:rPr lang="en-GB" noProof="0" dirty="0" smtClean="0"/>
              <a:t>Title of your separator slide </a:t>
            </a:r>
            <a:br>
              <a:rPr lang="en-GB" noProof="0" dirty="0" smtClean="0"/>
            </a:br>
            <a:r>
              <a:rPr lang="en-GB" noProof="0" dirty="0" smtClean="0"/>
              <a:t>(Arial bold 28 </a:t>
            </a:r>
            <a:r>
              <a:rPr lang="en-GB" noProof="0" dirty="0" err="1" smtClean="0"/>
              <a:t>pts</a:t>
            </a:r>
            <a:r>
              <a:rPr lang="en-GB" noProof="0" dirty="0" smtClean="0"/>
              <a:t>)</a:t>
            </a:r>
            <a:endParaRPr lang="en-GB" noProof="0" dirty="0"/>
          </a:p>
        </p:txBody>
      </p:sp>
    </p:spTree>
    <p:extLst>
      <p:ext uri="{BB962C8B-B14F-4D97-AF65-F5344CB8AC3E}">
        <p14:creationId xmlns:p14="http://schemas.microsoft.com/office/powerpoint/2010/main" val="2073416156"/>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Separator 5">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395536" y="404664"/>
            <a:ext cx="8280920" cy="1470025"/>
          </a:xfrm>
        </p:spPr>
        <p:txBody>
          <a:bodyPr>
            <a:noAutofit/>
          </a:bodyPr>
          <a:lstStyle>
            <a:lvl1pPr algn="l">
              <a:defRPr sz="2800" b="1">
                <a:solidFill>
                  <a:schemeClr val="bg1"/>
                </a:solidFill>
                <a:latin typeface="Arial" pitchFamily="34" charset="0"/>
                <a:cs typeface="Arial" pitchFamily="34" charset="0"/>
              </a:defRPr>
            </a:lvl1pPr>
          </a:lstStyle>
          <a:p>
            <a:r>
              <a:rPr lang="en-GB" noProof="0" dirty="0" smtClean="0"/>
              <a:t>Title of your separator slide </a:t>
            </a:r>
            <a:br>
              <a:rPr lang="en-GB" noProof="0" dirty="0" smtClean="0"/>
            </a:br>
            <a:r>
              <a:rPr lang="en-GB" noProof="0" dirty="0" smtClean="0"/>
              <a:t>(Arial bold 28 </a:t>
            </a:r>
            <a:r>
              <a:rPr lang="en-GB" noProof="0" dirty="0" err="1" smtClean="0"/>
              <a:t>pts</a:t>
            </a:r>
            <a:r>
              <a:rPr lang="en-GB" noProof="0" dirty="0" smtClean="0"/>
              <a:t>)</a:t>
            </a:r>
            <a:endParaRPr lang="en-GB" noProof="0" dirty="0"/>
          </a:p>
        </p:txBody>
      </p:sp>
    </p:spTree>
    <p:extLst>
      <p:ext uri="{BB962C8B-B14F-4D97-AF65-F5344CB8AC3E}">
        <p14:creationId xmlns:p14="http://schemas.microsoft.com/office/powerpoint/2010/main" val="3172205476"/>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20">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7544" y="144000"/>
            <a:ext cx="6228000" cy="828000"/>
          </a:xfrm>
          <a:prstGeom prst="rect">
            <a:avLst/>
          </a:prstGeom>
        </p:spPr>
        <p:txBody>
          <a:bodyPr vert="horz" wrap="square" lIns="91440" tIns="45720" rIns="91440" bIns="45720" rtlCol="0" anchor="b" anchorCtr="0">
            <a:noAutofit/>
          </a:bodyPr>
          <a:lstStyle/>
          <a:p>
            <a:r>
              <a:rPr lang="en-US" dirty="0" smtClean="0"/>
              <a:t>Title of your slide (Arial bold 24 </a:t>
            </a:r>
            <a:r>
              <a:rPr lang="en-US" dirty="0" err="1" smtClean="0"/>
              <a:t>pts</a:t>
            </a:r>
            <a:r>
              <a:rPr lang="en-US" dirty="0" smtClean="0"/>
              <a:t>)</a:t>
            </a:r>
            <a:br>
              <a:rPr lang="en-US" dirty="0" smtClean="0"/>
            </a:br>
            <a:r>
              <a:rPr lang="en-US" dirty="0" smtClean="0"/>
              <a:t>Subtitle - if applicable - (Arial bold 24 </a:t>
            </a:r>
            <a:r>
              <a:rPr lang="en-US" dirty="0" err="1" smtClean="0"/>
              <a:t>pts</a:t>
            </a:r>
            <a:r>
              <a:rPr lang="en-US" dirty="0" smtClean="0"/>
              <a:t>)</a:t>
            </a:r>
            <a:endParaRPr lang="nl-NL" dirty="0"/>
          </a:p>
        </p:txBody>
      </p:sp>
      <p:sp>
        <p:nvSpPr>
          <p:cNvPr id="3" name="Text Placeholder 2"/>
          <p:cNvSpPr>
            <a:spLocks noGrp="1"/>
          </p:cNvSpPr>
          <p:nvPr>
            <p:ph type="body" idx="1"/>
          </p:nvPr>
        </p:nvSpPr>
        <p:spPr>
          <a:xfrm>
            <a:off x="468000" y="1332000"/>
            <a:ext cx="8352150" cy="5040000"/>
          </a:xfrm>
          <a:prstGeom prst="rect">
            <a:avLst/>
          </a:prstGeom>
        </p:spPr>
        <p:txBody>
          <a:bodyPr vert="horz" wrap="square" lIns="91440" tIns="45720" rIns="91440" bIns="45720" rtlCol="0">
            <a:noAutofit/>
          </a:bodyPr>
          <a:lstStyle/>
          <a:p>
            <a:pPr marL="0" marR="0" lvl="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a:pPr>
            <a:r>
              <a:rPr lang="en-GB" noProof="0" dirty="0" smtClean="0"/>
              <a:t>Click to edit Master text styles (22 </a:t>
            </a:r>
            <a:r>
              <a:rPr lang="en-GB" noProof="0" dirty="0" err="1" smtClean="0"/>
              <a:t>pts</a:t>
            </a:r>
            <a:r>
              <a:rPr lang="en-GB" noProof="0" dirty="0" smtClean="0"/>
              <a:t>)</a:t>
            </a:r>
          </a:p>
          <a:p>
            <a:pPr lvl="0"/>
            <a:endParaRPr lang="en-GB" noProof="0" dirty="0" smtClean="0"/>
          </a:p>
          <a:p>
            <a:pPr lvl="0"/>
            <a:r>
              <a:rPr lang="en-GB" noProof="0" dirty="0" smtClean="0"/>
              <a:t>Click to edit Master text styles (22 </a:t>
            </a:r>
            <a:r>
              <a:rPr lang="en-GB" noProof="0" dirty="0" err="1" smtClean="0"/>
              <a:t>pts</a:t>
            </a:r>
            <a:r>
              <a:rPr lang="en-GB" noProof="0" dirty="0" smtClean="0"/>
              <a:t>)</a:t>
            </a:r>
          </a:p>
          <a:p>
            <a:pPr lvl="1"/>
            <a:r>
              <a:rPr lang="en-GB" noProof="0" dirty="0" smtClean="0"/>
              <a:t>Second level (20 </a:t>
            </a:r>
            <a:r>
              <a:rPr lang="en-GB" noProof="0" dirty="0" err="1" smtClean="0"/>
              <a:t>pts</a:t>
            </a:r>
            <a:r>
              <a:rPr lang="en-GB" noProof="0" dirty="0" smtClean="0"/>
              <a:t>)</a:t>
            </a:r>
          </a:p>
          <a:p>
            <a:pPr lvl="2"/>
            <a:r>
              <a:rPr lang="en-GB" noProof="0" dirty="0" smtClean="0"/>
              <a:t>Third level (18 </a:t>
            </a:r>
            <a:r>
              <a:rPr lang="en-GB" noProof="0" dirty="0" err="1" smtClean="0"/>
              <a:t>pts</a:t>
            </a:r>
            <a:r>
              <a:rPr lang="en-GB" noProof="0" dirty="0" smtClean="0"/>
              <a:t>)</a:t>
            </a:r>
          </a:p>
          <a:p>
            <a:pPr lvl="3"/>
            <a:r>
              <a:rPr lang="en-GB" noProof="0" dirty="0" smtClean="0"/>
              <a:t>Fourth level (16 </a:t>
            </a:r>
            <a:r>
              <a:rPr lang="en-GB" noProof="0" dirty="0" err="1" smtClean="0"/>
              <a:t>pts</a:t>
            </a:r>
            <a:r>
              <a:rPr lang="en-GB" noProof="0" dirty="0" smtClean="0"/>
              <a:t>)</a:t>
            </a:r>
          </a:p>
          <a:p>
            <a:pPr lvl="4"/>
            <a:r>
              <a:rPr lang="en-GB" noProof="0" dirty="0" smtClean="0"/>
              <a:t>Fifth level (16 </a:t>
            </a:r>
            <a:r>
              <a:rPr lang="en-GB" noProof="0" dirty="0" err="1" smtClean="0"/>
              <a:t>pts</a:t>
            </a:r>
            <a:r>
              <a:rPr lang="en-GB" noProof="0" dirty="0" smtClean="0"/>
              <a:t>)</a:t>
            </a:r>
            <a:endParaRPr lang="en-GB" noProof="0" dirty="0"/>
          </a:p>
        </p:txBody>
      </p:sp>
      <p:sp>
        <p:nvSpPr>
          <p:cNvPr id="9" name="Text Box 774"/>
          <p:cNvSpPr txBox="1">
            <a:spLocks noChangeArrowheads="1"/>
          </p:cNvSpPr>
          <p:nvPr/>
        </p:nvSpPr>
        <p:spPr bwMode="auto">
          <a:xfrm>
            <a:off x="7812360" y="6525344"/>
            <a:ext cx="1201737" cy="214313"/>
          </a:xfrm>
          <a:prstGeom prst="rect">
            <a:avLst/>
          </a:prstGeom>
          <a:noFill/>
          <a:ln w="9525">
            <a:noFill/>
            <a:miter lim="800000"/>
            <a:headEnd/>
            <a:tailEnd/>
          </a:ln>
          <a:effectLst/>
        </p:spPr>
        <p:txBody>
          <a:bodyPr anchor="b">
            <a:spAutoFit/>
          </a:bodyPr>
          <a:lstStyle/>
          <a:p>
            <a:pPr algn="r"/>
            <a:fld id="{B5D6819E-2BB9-42BD-8C27-2B2FF08F3B5E}" type="slidenum">
              <a:rPr lang="en-GB" sz="800" smtClean="0">
                <a:solidFill>
                  <a:srgbClr val="004621"/>
                </a:solidFill>
                <a:latin typeface="Arial" panose="020B0604020202020204" pitchFamily="34" charset="0"/>
                <a:cs typeface="Arial" panose="020B0604020202020204" pitchFamily="34" charset="0"/>
              </a:rPr>
              <a:pPr algn="r"/>
              <a:t>‹#›</a:t>
            </a:fld>
            <a:endParaRPr lang="en-GB" sz="800" dirty="0">
              <a:solidFill>
                <a:srgbClr val="004621"/>
              </a:solidFill>
              <a:latin typeface="Arial" panose="020B0604020202020204" pitchFamily="34" charset="0"/>
              <a:cs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62" r:id="rId3"/>
    <p:sldLayoutId id="2147483660" r:id="rId4"/>
    <p:sldLayoutId id="2147483661"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 id="2147483671" r:id="rId14"/>
    <p:sldLayoutId id="2147483672" r:id="rId15"/>
    <p:sldLayoutId id="2147483673" r:id="rId16"/>
    <p:sldLayoutId id="2147483674" r:id="rId17"/>
    <p:sldLayoutId id="2147483675" r:id="rId18"/>
  </p:sldLayoutIdLst>
  <p:txStyles>
    <p:title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p:titleStyle>
    <p:bodyStyle>
      <a:lvl1pPr marL="457200" marR="0" indent="-457200" algn="l" defTabSz="914400" rtl="0" eaLnBrk="1" fontAlgn="auto" latinLnBrk="0" hangingPunct="1">
        <a:lnSpc>
          <a:spcPct val="100000"/>
        </a:lnSpc>
        <a:spcBef>
          <a:spcPct val="20000"/>
        </a:spcBef>
        <a:spcAft>
          <a:spcPts val="0"/>
        </a:spcAft>
        <a:buClrTx/>
        <a:buSzTx/>
        <a:buFont typeface="Wingdings" panose="05000000000000000000" pitchFamily="2" charset="2"/>
        <a:buChar char="§"/>
        <a:tabLst/>
        <a:defRPr sz="2200" kern="1200">
          <a:solidFill>
            <a:schemeClr val="tx1"/>
          </a:solidFill>
          <a:latin typeface="Arial" panose="020B0604020202020204" pitchFamily="34" charset="0"/>
          <a:ea typeface="+mn-ea"/>
          <a:cs typeface="Arial" panose="020B0604020202020204" pitchFamily="34" charset="0"/>
        </a:defRPr>
      </a:lvl1pPr>
      <a:lvl2pPr marL="625475" indent="-265113" algn="l" defTabSz="914400" rtl="0" eaLnBrk="1" latinLnBrk="0" hangingPunct="1">
        <a:spcBef>
          <a:spcPct val="200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2pPr>
      <a:lvl3pPr marL="898525" indent="-273050" algn="l" defTabSz="914400" rtl="0" eaLnBrk="1" latinLnBrk="0" hangingPunct="1">
        <a:spcBef>
          <a:spcPct val="200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3pPr>
      <a:lvl4pPr marL="1163638" indent="-265113" algn="l" defTabSz="914400" rtl="0" eaLnBrk="1" latinLnBrk="0" hangingPunct="1">
        <a:spcBef>
          <a:spcPct val="20000"/>
        </a:spcBef>
        <a:buFont typeface="Arial" pitchFamily="34" charset="0"/>
        <a:buChar char="­"/>
        <a:defRPr sz="1600" kern="1200">
          <a:solidFill>
            <a:schemeClr val="tx1"/>
          </a:solidFill>
          <a:latin typeface="Arial" panose="020B0604020202020204" pitchFamily="34" charset="0"/>
          <a:ea typeface="+mn-ea"/>
          <a:cs typeface="Arial" panose="020B0604020202020204" pitchFamily="34" charset="0"/>
        </a:defRPr>
      </a:lvl4pPr>
      <a:lvl5pPr marL="1524000" indent="-360363" algn="l" defTabSz="914400" rtl="0" eaLnBrk="1" latinLnBrk="0" hangingPunct="1">
        <a:spcBef>
          <a:spcPct val="20000"/>
        </a:spcBef>
        <a:buFont typeface="Arial" pitchFamily="34" charset="0"/>
        <a:buChar char="»"/>
        <a:defRPr sz="1600" kern="1200" baseline="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16.xml"/><Relationship Id="rId5" Type="http://schemas.openxmlformats.org/officeDocument/2006/relationships/image" Target="../media/image15.png"/><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3.xml.rels><?xml version="1.0" encoding="UTF-8" standalone="yes"?>
<Relationships xmlns="http://schemas.openxmlformats.org/package/2006/relationships"><Relationship Id="rId8" Type="http://schemas.microsoft.com/office/2007/relationships/diagramDrawing" Target="../diagrams/drawing11.xml"/><Relationship Id="rId3" Type="http://schemas.openxmlformats.org/officeDocument/2006/relationships/image" Target="../media/image24.png"/><Relationship Id="rId7" Type="http://schemas.openxmlformats.org/officeDocument/2006/relationships/diagramColors" Target="../diagrams/colors11.xml"/><Relationship Id="rId12" Type="http://schemas.openxmlformats.org/officeDocument/2006/relationships/image" Target="../media/image28.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QuickStyle" Target="../diagrams/quickStyle11.xml"/><Relationship Id="rId11" Type="http://schemas.openxmlformats.org/officeDocument/2006/relationships/image" Target="../media/image27.png"/><Relationship Id="rId5" Type="http://schemas.openxmlformats.org/officeDocument/2006/relationships/diagramLayout" Target="../diagrams/layout11.xml"/><Relationship Id="rId10" Type="http://schemas.openxmlformats.org/officeDocument/2006/relationships/image" Target="../media/image26.png"/><Relationship Id="rId4" Type="http://schemas.openxmlformats.org/officeDocument/2006/relationships/diagramData" Target="../diagrams/data11.xml"/><Relationship Id="rId9" Type="http://schemas.openxmlformats.org/officeDocument/2006/relationships/image" Target="../media/image25.png"/></Relationships>
</file>

<file path=ppt/slides/_rels/slide4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1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8" Type="http://schemas.microsoft.com/office/2007/relationships/diagramDrawing" Target="../diagrams/drawing12.xml"/><Relationship Id="rId3" Type="http://schemas.openxmlformats.org/officeDocument/2006/relationships/image" Target="../media/image32.png"/><Relationship Id="rId7" Type="http://schemas.openxmlformats.org/officeDocument/2006/relationships/diagramColors" Target="../diagrams/colors12.xml"/><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diagramQuickStyle" Target="../diagrams/quickStyle12.xml"/><Relationship Id="rId5" Type="http://schemas.openxmlformats.org/officeDocument/2006/relationships/diagramLayout" Target="../diagrams/layout12.xml"/><Relationship Id="rId10" Type="http://schemas.openxmlformats.org/officeDocument/2006/relationships/image" Target="../media/image34.png"/><Relationship Id="rId4" Type="http://schemas.openxmlformats.org/officeDocument/2006/relationships/diagramData" Target="../diagrams/data12.xml"/><Relationship Id="rId9" Type="http://schemas.openxmlformats.org/officeDocument/2006/relationships/image" Target="../media/image33.png"/></Relationships>
</file>

<file path=ppt/slides/_rels/slide4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49.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image" Target="../media/image39.e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467544" y="1238895"/>
            <a:ext cx="8280920" cy="1181993"/>
          </a:xfrm>
        </p:spPr>
        <p:txBody>
          <a:bodyPr/>
          <a:lstStyle/>
          <a:p>
            <a:r>
              <a:rPr lang="en-US" dirty="0" smtClean="0"/>
              <a:t>Progress on the Industrial Use Cases</a:t>
            </a:r>
            <a:endParaRPr lang="fr-FR" dirty="0"/>
          </a:p>
        </p:txBody>
      </p:sp>
      <p:sp>
        <p:nvSpPr>
          <p:cNvPr id="6" name="Titre 1"/>
          <p:cNvSpPr txBox="1">
            <a:spLocks/>
          </p:cNvSpPr>
          <p:nvPr/>
        </p:nvSpPr>
        <p:spPr>
          <a:xfrm>
            <a:off x="467544" y="332656"/>
            <a:ext cx="8280920" cy="1181993"/>
          </a:xfrm>
          <a:prstGeom prst="rect">
            <a:avLst/>
          </a:prstGeom>
        </p:spPr>
        <p:txBody>
          <a:bodyPr vert="horz" wrap="square" lIns="91440" tIns="45720" rIns="91440" bIns="45720" rtlCol="0" anchor="b" anchorCtr="0">
            <a:noAutofit/>
          </a:bodyPr>
          <a:lstStyle>
            <a:lvl1pPr algn="l" defTabSz="914400" rtl="0" eaLnBrk="1" latinLnBrk="0" hangingPunct="1">
              <a:spcBef>
                <a:spcPct val="0"/>
              </a:spcBef>
              <a:buNone/>
              <a:defRPr sz="3400" b="1" kern="1200" baseline="0">
                <a:solidFill>
                  <a:schemeClr val="bg1"/>
                </a:solidFill>
                <a:latin typeface="Arial" pitchFamily="34" charset="0"/>
                <a:ea typeface="+mj-ea"/>
                <a:cs typeface="Arial" pitchFamily="34" charset="0"/>
              </a:defRPr>
            </a:lvl1pPr>
          </a:lstStyle>
          <a:p>
            <a:r>
              <a:rPr lang="en-US" smtClean="0"/>
              <a:t>Model Writer</a:t>
            </a:r>
            <a:endParaRPr lang="fr-FR" dirty="0"/>
          </a:p>
        </p:txBody>
      </p:sp>
    </p:spTree>
    <p:extLst>
      <p:ext uri="{BB962C8B-B14F-4D97-AF65-F5344CB8AC3E}">
        <p14:creationId xmlns:p14="http://schemas.microsoft.com/office/powerpoint/2010/main" val="198511792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UC-FR-02</a:t>
            </a:r>
            <a:br>
              <a:rPr lang="en-US" dirty="0" smtClean="0"/>
            </a:br>
            <a:r>
              <a:rPr lang="en-US" dirty="0" err="1" smtClean="0">
                <a:solidFill>
                  <a:schemeClr val="tx1">
                    <a:lumMod val="50000"/>
                    <a:lumOff val="50000"/>
                  </a:schemeClr>
                </a:solidFill>
              </a:rPr>
              <a:t>SmartEA</a:t>
            </a:r>
            <a:endParaRPr lang="en-US" dirty="0">
              <a:solidFill>
                <a:schemeClr val="tx2"/>
              </a:solidFill>
            </a:endParaRPr>
          </a:p>
        </p:txBody>
      </p:sp>
      <p:graphicFrame>
        <p:nvGraphicFramePr>
          <p:cNvPr id="7" name="Diagram 6"/>
          <p:cNvGraphicFramePr/>
          <p:nvPr>
            <p:extLst>
              <p:ext uri="{D42A27DB-BD31-4B8C-83A1-F6EECF244321}">
                <p14:modId xmlns:p14="http://schemas.microsoft.com/office/powerpoint/2010/main" val="4171693005"/>
              </p:ext>
            </p:extLst>
          </p:nvPr>
        </p:nvGraphicFramePr>
        <p:xfrm>
          <a:off x="179512" y="1124744"/>
          <a:ext cx="8640960" cy="48809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8606305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UC-FR-02</a:t>
            </a:r>
            <a:br>
              <a:rPr lang="en-US" dirty="0" smtClean="0"/>
            </a:br>
            <a:r>
              <a:rPr lang="en-US" dirty="0" smtClean="0">
                <a:solidFill>
                  <a:schemeClr val="tx1">
                    <a:lumMod val="50000"/>
                    <a:lumOff val="50000"/>
                  </a:schemeClr>
                </a:solidFill>
              </a:rPr>
              <a:t>Enterprise Architecture</a:t>
            </a:r>
            <a:endParaRPr lang="en-US" dirty="0">
              <a:solidFill>
                <a:schemeClr val="tx2"/>
              </a:solidFill>
            </a:endParaRPr>
          </a:p>
        </p:txBody>
      </p:sp>
      <p:graphicFrame>
        <p:nvGraphicFramePr>
          <p:cNvPr id="7" name="Diagram 6"/>
          <p:cNvGraphicFramePr/>
          <p:nvPr>
            <p:extLst>
              <p:ext uri="{D42A27DB-BD31-4B8C-83A1-F6EECF244321}">
                <p14:modId xmlns:p14="http://schemas.microsoft.com/office/powerpoint/2010/main" val="841748201"/>
              </p:ext>
            </p:extLst>
          </p:nvPr>
        </p:nvGraphicFramePr>
        <p:xfrm>
          <a:off x="179512" y="1124744"/>
          <a:ext cx="8640960" cy="48809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9577233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UC-FR-02</a:t>
            </a:r>
            <a:br>
              <a:rPr lang="en-US" dirty="0" smtClean="0"/>
            </a:br>
            <a:r>
              <a:rPr lang="en-US" dirty="0" smtClean="0">
                <a:solidFill>
                  <a:schemeClr val="tx1">
                    <a:lumMod val="50000"/>
                    <a:lumOff val="50000"/>
                  </a:schemeClr>
                </a:solidFill>
              </a:rPr>
              <a:t>Problematic</a:t>
            </a:r>
            <a:endParaRPr lang="en-US" dirty="0">
              <a:solidFill>
                <a:schemeClr val="tx2"/>
              </a:solidFill>
            </a:endParaRPr>
          </a:p>
        </p:txBody>
      </p:sp>
      <p:graphicFrame>
        <p:nvGraphicFramePr>
          <p:cNvPr id="7" name="Diagram 6"/>
          <p:cNvGraphicFramePr/>
          <p:nvPr>
            <p:extLst/>
          </p:nvPr>
        </p:nvGraphicFramePr>
        <p:xfrm>
          <a:off x="179512" y="1124744"/>
          <a:ext cx="8640960" cy="48809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6592673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UC-FR-02</a:t>
            </a:r>
            <a:br>
              <a:rPr lang="en-US" dirty="0" smtClean="0"/>
            </a:br>
            <a:r>
              <a:rPr lang="en-US" dirty="0" smtClean="0">
                <a:solidFill>
                  <a:schemeClr val="tx1">
                    <a:lumMod val="50000"/>
                    <a:lumOff val="50000"/>
                  </a:schemeClr>
                </a:solidFill>
              </a:rPr>
              <a:t>Concern</a:t>
            </a:r>
            <a:endParaRPr lang="en-US" dirty="0">
              <a:solidFill>
                <a:schemeClr val="tx2"/>
              </a:solidFill>
            </a:endParaRPr>
          </a:p>
        </p:txBody>
      </p:sp>
      <p:graphicFrame>
        <p:nvGraphicFramePr>
          <p:cNvPr id="7" name="Diagram 6"/>
          <p:cNvGraphicFramePr/>
          <p:nvPr>
            <p:extLst/>
          </p:nvPr>
        </p:nvGraphicFramePr>
        <p:xfrm>
          <a:off x="179512" y="1124744"/>
          <a:ext cx="8640960" cy="48809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2904261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323528" y="980728"/>
            <a:ext cx="8604448" cy="864096"/>
          </a:xfrm>
        </p:spPr>
        <p:txBody>
          <a:bodyPr/>
          <a:lstStyle/>
          <a:p>
            <a:r>
              <a:rPr lang="en-US" sz="2400" dirty="0" smtClean="0"/>
              <a:t>UC-FR-03 - </a:t>
            </a:r>
            <a:r>
              <a:rPr lang="en-US" sz="2400" dirty="0"/>
              <a:t>Synchronization of </a:t>
            </a:r>
            <a:r>
              <a:rPr lang="en-US" sz="2400" dirty="0" smtClean="0"/>
              <a:t>Regulation Documentation </a:t>
            </a:r>
            <a:r>
              <a:rPr lang="en-US" sz="2400" dirty="0"/>
              <a:t>with a </a:t>
            </a:r>
            <a:r>
              <a:rPr lang="en-US" sz="2400" dirty="0" smtClean="0"/>
              <a:t>Design Rule Repository</a:t>
            </a:r>
            <a:endParaRPr lang="fr-FR" sz="2400" dirty="0"/>
          </a:p>
        </p:txBody>
      </p:sp>
      <p:sp>
        <p:nvSpPr>
          <p:cNvPr id="12" name="Sous-titre 2"/>
          <p:cNvSpPr txBox="1">
            <a:spLocks/>
          </p:cNvSpPr>
          <p:nvPr/>
        </p:nvSpPr>
        <p:spPr>
          <a:xfrm>
            <a:off x="2483768" y="2060848"/>
            <a:ext cx="3312368"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sz="1600" i="1" dirty="0"/>
              <a:t>Anne MONCEAUX</a:t>
            </a:r>
          </a:p>
          <a:p>
            <a:pPr algn="r"/>
            <a:r>
              <a:rPr lang="en-US" sz="1600" i="1" dirty="0"/>
              <a:t>Airbus Group Innovation </a:t>
            </a:r>
          </a:p>
          <a:p>
            <a:pPr algn="r"/>
            <a:r>
              <a:rPr lang="en-US" sz="1600" i="1" dirty="0"/>
              <a:t>Louis ROUCH, </a:t>
            </a:r>
            <a:r>
              <a:rPr lang="en-US" sz="1600" i="1" dirty="0" err="1"/>
              <a:t>Ayhan</a:t>
            </a:r>
            <a:r>
              <a:rPr lang="en-US" sz="1600" i="1" dirty="0"/>
              <a:t> MOHOVIC</a:t>
            </a:r>
          </a:p>
          <a:p>
            <a:pPr algn="r"/>
            <a:r>
              <a:rPr lang="en-US" sz="1600" i="1" dirty="0"/>
              <a:t>Airbus SAS</a:t>
            </a:r>
          </a:p>
        </p:txBody>
      </p:sp>
    </p:spTree>
    <p:extLst>
      <p:ext uri="{BB962C8B-B14F-4D97-AF65-F5344CB8AC3E}">
        <p14:creationId xmlns:p14="http://schemas.microsoft.com/office/powerpoint/2010/main" val="267122572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SIDP: “System Installation Design Principles”</a:t>
            </a:r>
          </a:p>
        </p:txBody>
      </p:sp>
      <p:sp>
        <p:nvSpPr>
          <p:cNvPr id="6" name="Slide Number Placeholder 5"/>
          <p:cNvSpPr>
            <a:spLocks noGrp="1"/>
          </p:cNvSpPr>
          <p:nvPr>
            <p:ph type="sldNum" sz="quarter" idx="12"/>
          </p:nvPr>
        </p:nvSpPr>
        <p:spPr/>
        <p:txBody>
          <a:bodyPr/>
          <a:lstStyle/>
          <a:p>
            <a:fld id="{43007711-F412-4B4A-AA73-3C02C4A23745}" type="slidenum">
              <a:rPr lang="de-DE" altLang="de-DE" smtClean="0"/>
              <a:pPr/>
              <a:t>15</a:t>
            </a:fld>
            <a:endParaRPr lang="de-DE" altLang="de-DE"/>
          </a:p>
        </p:txBody>
      </p:sp>
      <p:pic>
        <p:nvPicPr>
          <p:cNvPr id="1026"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847913" y="2122787"/>
            <a:ext cx="5799164" cy="3628419"/>
          </a:xfrm>
          <a:prstGeom prst="rect">
            <a:avLst/>
          </a:prstGeom>
          <a:noFill/>
          <a:ln>
            <a:noFill/>
          </a:ln>
          <a:effectLst>
            <a:glow rad="63500">
              <a:schemeClr val="accent2">
                <a:satMod val="175000"/>
                <a:alpha val="40000"/>
              </a:schemeClr>
            </a:glo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5545" y="1772816"/>
            <a:ext cx="1744247" cy="2612425"/>
          </a:xfrm>
          <a:prstGeom prst="rect">
            <a:avLst/>
          </a:prstGeom>
          <a:noFill/>
          <a:ln>
            <a:noFill/>
          </a:ln>
          <a:scene3d>
            <a:camera prst="perspectiveContrastingRightFacing"/>
            <a:lightRig rig="threePt" dir="t"/>
          </a:scene3d>
          <a:sp3d>
            <a:bevelT/>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51520" y="3071523"/>
            <a:ext cx="1823480" cy="2747424"/>
          </a:xfrm>
          <a:prstGeom prst="rect">
            <a:avLst/>
          </a:prstGeom>
          <a:noFill/>
          <a:ln>
            <a:noFill/>
          </a:ln>
          <a:scene3d>
            <a:camera prst="perspectiveContrastingRightFacing"/>
            <a:lightRig rig="threePt" dir="t"/>
          </a:scene3d>
          <a:sp3d>
            <a:bevelT/>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0640752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Context and problem</a:t>
            </a:r>
            <a:endParaRPr lang="en-GB" dirty="0"/>
          </a:p>
        </p:txBody>
      </p:sp>
      <p:sp>
        <p:nvSpPr>
          <p:cNvPr id="4" name="Content Placeholder 2"/>
          <p:cNvSpPr>
            <a:spLocks noGrp="1"/>
          </p:cNvSpPr>
          <p:nvPr>
            <p:ph idx="1"/>
          </p:nvPr>
        </p:nvSpPr>
        <p:spPr>
          <a:xfrm>
            <a:off x="1475656" y="1700808"/>
            <a:ext cx="6984777" cy="3392362"/>
          </a:xfrm>
        </p:spPr>
        <p:txBody>
          <a:bodyPr>
            <a:noAutofit/>
          </a:bodyPr>
          <a:lstStyle/>
          <a:p>
            <a:pPr lvl="0" algn="just">
              <a:lnSpc>
                <a:spcPct val="150000"/>
              </a:lnSpc>
              <a:spcBef>
                <a:spcPts val="0"/>
              </a:spcBef>
              <a:spcAft>
                <a:spcPts val="0"/>
              </a:spcAft>
            </a:pPr>
            <a:r>
              <a:rPr lang="en-US" sz="1600" dirty="0" smtClean="0"/>
              <a:t>SIDP documents explain how to install the aircraft systems and attach them to the structure. They capitalize the best practices &amp; proven technical solutions.</a:t>
            </a:r>
            <a:r>
              <a:rPr lang="en-US" altLang="fr-FR" sz="1600" dirty="0" smtClean="0"/>
              <a:t> </a:t>
            </a:r>
          </a:p>
          <a:p>
            <a:pPr lvl="0" algn="just">
              <a:lnSpc>
                <a:spcPct val="150000"/>
              </a:lnSpc>
              <a:spcBef>
                <a:spcPts val="0"/>
              </a:spcBef>
              <a:spcAft>
                <a:spcPts val="0"/>
              </a:spcAft>
            </a:pPr>
            <a:endParaRPr lang="en-US" altLang="fr-FR" sz="700" dirty="0" smtClean="0"/>
          </a:p>
          <a:p>
            <a:pPr marL="358775" algn="just">
              <a:lnSpc>
                <a:spcPct val="150000"/>
              </a:lnSpc>
              <a:spcBef>
                <a:spcPts val="0"/>
              </a:spcBef>
            </a:pPr>
            <a:r>
              <a:rPr lang="en-US" sz="1600" dirty="0" smtClean="0"/>
              <a:t>SIDP are </a:t>
            </a:r>
            <a:r>
              <a:rPr lang="en-US" altLang="fr-FR" sz="1600" dirty="0"/>
              <a:t>defined per</a:t>
            </a:r>
            <a:r>
              <a:rPr lang="en-US" altLang="fr-FR" sz="1600" dirty="0">
                <a:solidFill>
                  <a:srgbClr val="0070C0"/>
                </a:solidFill>
              </a:rPr>
              <a:t> ATA chapter </a:t>
            </a:r>
            <a:r>
              <a:rPr lang="en-US" altLang="fr-FR" sz="1600" dirty="0" smtClean="0"/>
              <a:t>(~functional domain) to </a:t>
            </a:r>
            <a:r>
              <a:rPr lang="en-US" altLang="fr-FR" sz="1600" dirty="0"/>
              <a:t>be applied for </a:t>
            </a:r>
            <a:r>
              <a:rPr lang="en-US" altLang="fr-FR" sz="1600" dirty="0">
                <a:solidFill>
                  <a:srgbClr val="0070C0"/>
                </a:solidFill>
              </a:rPr>
              <a:t>each given A/C </a:t>
            </a:r>
            <a:r>
              <a:rPr lang="en-US" altLang="fr-FR" sz="1600" dirty="0" smtClean="0">
                <a:solidFill>
                  <a:srgbClr val="0070C0"/>
                </a:solidFill>
              </a:rPr>
              <a:t>project</a:t>
            </a:r>
            <a:r>
              <a:rPr lang="en-US" altLang="fr-FR" sz="1600" dirty="0" smtClean="0"/>
              <a:t>: for example “A350 Electrical installation” </a:t>
            </a:r>
          </a:p>
          <a:p>
            <a:pPr marL="358775" algn="just">
              <a:lnSpc>
                <a:spcPct val="150000"/>
              </a:lnSpc>
              <a:spcBef>
                <a:spcPts val="0"/>
              </a:spcBef>
            </a:pPr>
            <a:endParaRPr lang="en-US" altLang="fr-FR" sz="700" dirty="0"/>
          </a:p>
          <a:p>
            <a:pPr marL="358775" lvl="0" algn="just">
              <a:lnSpc>
                <a:spcPct val="150000"/>
              </a:lnSpc>
              <a:spcBef>
                <a:spcPts val="0"/>
              </a:spcBef>
              <a:spcAft>
                <a:spcPts val="0"/>
              </a:spcAft>
            </a:pPr>
            <a:r>
              <a:rPr lang="en-US" altLang="fr-FR" sz="1600" dirty="0" smtClean="0"/>
              <a:t>SIPD are </a:t>
            </a:r>
            <a:r>
              <a:rPr lang="en-US" altLang="fr-FR" sz="1600" dirty="0" smtClean="0">
                <a:solidFill>
                  <a:srgbClr val="0070C0"/>
                </a:solidFill>
              </a:rPr>
              <a:t>open to Extended Enterprise</a:t>
            </a:r>
            <a:r>
              <a:rPr lang="en-US" altLang="fr-FR" sz="1600" dirty="0" smtClean="0"/>
              <a:t>: installation tasks are performed by risk sharing partners.</a:t>
            </a:r>
          </a:p>
          <a:p>
            <a:pPr marL="358775" lvl="0" algn="just">
              <a:lnSpc>
                <a:spcPct val="150000"/>
              </a:lnSpc>
              <a:spcBef>
                <a:spcPts val="0"/>
              </a:spcBef>
              <a:spcAft>
                <a:spcPts val="0"/>
              </a:spcAft>
            </a:pPr>
            <a:endParaRPr lang="en-US" altLang="fr-FR" sz="700" dirty="0" smtClean="0"/>
          </a:p>
          <a:p>
            <a:pPr marL="358775" lvl="0" algn="just">
              <a:lnSpc>
                <a:spcPct val="150000"/>
              </a:lnSpc>
              <a:spcBef>
                <a:spcPts val="0"/>
              </a:spcBef>
              <a:spcAft>
                <a:spcPts val="0"/>
              </a:spcAft>
            </a:pPr>
            <a:r>
              <a:rPr lang="en-US" altLang="fr-FR" sz="1600" dirty="0" smtClean="0"/>
              <a:t>SIDP </a:t>
            </a:r>
            <a:r>
              <a:rPr lang="en-US" sz="1600" dirty="0" smtClean="0"/>
              <a:t>are </a:t>
            </a:r>
            <a:r>
              <a:rPr lang="en-US" sz="1600" dirty="0" smtClean="0">
                <a:solidFill>
                  <a:srgbClr val="0070C0"/>
                </a:solidFill>
              </a:rPr>
              <a:t>living documents</a:t>
            </a:r>
            <a:r>
              <a:rPr lang="en-US" sz="1600" dirty="0" smtClean="0"/>
              <a:t>: during the aircraft development any new DP allowing to satisfy all targets/constraints can be added, assuming it is validated by Airbus dedicated committee.</a:t>
            </a:r>
          </a:p>
          <a:p>
            <a:pPr marL="0" lvl="0" algn="just">
              <a:lnSpc>
                <a:spcPct val="150000"/>
              </a:lnSpc>
              <a:spcBef>
                <a:spcPts val="0"/>
              </a:spcBef>
              <a:spcAft>
                <a:spcPts val="0"/>
              </a:spcAft>
            </a:pPr>
            <a:endParaRPr lang="en-US" sz="1600" dirty="0" smtClean="0"/>
          </a:p>
          <a:p>
            <a:pPr marL="0" indent="0">
              <a:lnSpc>
                <a:spcPct val="150000"/>
              </a:lnSpc>
              <a:spcBef>
                <a:spcPts val="0"/>
              </a:spcBef>
              <a:buNone/>
            </a:pPr>
            <a:endParaRPr lang="en-US" altLang="fr-FR" sz="1600" dirty="0" smtClean="0"/>
          </a:p>
        </p:txBody>
      </p:sp>
      <p:pic>
        <p:nvPicPr>
          <p:cNvPr id="21"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1520" y="3757442"/>
            <a:ext cx="1472298" cy="1811320"/>
          </a:xfrm>
          <a:prstGeom prst="rect">
            <a:avLst/>
          </a:prstGeom>
          <a:noFill/>
          <a:ln>
            <a:noFill/>
          </a:ln>
          <a:scene3d>
            <a:camera prst="perspectiveContrastingRightFacing"/>
            <a:lightRig rig="threePt" dir="t"/>
          </a:scene3d>
          <a:sp3d>
            <a:bevelT/>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3036521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Industrial high level needs</a:t>
            </a:r>
            <a:endParaRPr lang="en-GB" dirty="0"/>
          </a:p>
        </p:txBody>
      </p:sp>
      <p:sp>
        <p:nvSpPr>
          <p:cNvPr id="3" name="Content Placeholder 2"/>
          <p:cNvSpPr>
            <a:spLocks noGrp="1"/>
          </p:cNvSpPr>
          <p:nvPr>
            <p:ph idx="1"/>
          </p:nvPr>
        </p:nvSpPr>
        <p:spPr>
          <a:xfrm>
            <a:off x="468001" y="1332000"/>
            <a:ext cx="7920424" cy="4598182"/>
          </a:xfrm>
        </p:spPr>
        <p:txBody>
          <a:bodyPr wrap="square">
            <a:spAutoFit/>
          </a:bodyPr>
          <a:lstStyle/>
          <a:p>
            <a:pPr marL="0" indent="0">
              <a:buNone/>
            </a:pPr>
            <a:endParaRPr lang="en-US" sz="2400" dirty="0" smtClean="0">
              <a:latin typeface="+mn-lt"/>
              <a:cs typeface="+mn-cs"/>
            </a:endParaRPr>
          </a:p>
          <a:p>
            <a:pPr marL="0" indent="0">
              <a:buNone/>
            </a:pPr>
            <a:r>
              <a:rPr lang="en-US" sz="2400" dirty="0">
                <a:latin typeface="+mn-lt"/>
                <a:cs typeface="+mn-cs"/>
              </a:rPr>
              <a:t>T</a:t>
            </a:r>
            <a:r>
              <a:rPr lang="en-US" sz="2400" dirty="0" smtClean="0">
                <a:latin typeface="+mn-lt"/>
                <a:cs typeface="+mn-cs"/>
              </a:rPr>
              <a:t>o improve SIDP creation, maintenance and consultation in order to:</a:t>
            </a:r>
          </a:p>
          <a:p>
            <a:pPr marL="0" indent="0">
              <a:buNone/>
            </a:pPr>
            <a:endParaRPr lang="en-US" sz="2400" dirty="0" smtClean="0">
              <a:latin typeface="+mn-lt"/>
              <a:cs typeface="+mn-cs"/>
            </a:endParaRPr>
          </a:p>
          <a:p>
            <a:pPr marL="452438"/>
            <a:r>
              <a:rPr lang="en-US" sz="2400" dirty="0" smtClean="0">
                <a:latin typeface="+mn-lt"/>
                <a:cs typeface="+mn-cs"/>
              </a:rPr>
              <a:t>save costs by supporting DP consultation / retrieval in accordance to the needs</a:t>
            </a:r>
          </a:p>
          <a:p>
            <a:pPr marL="452438"/>
            <a:endParaRPr lang="en-US" sz="1200" dirty="0" smtClean="0">
              <a:latin typeface="+mn-lt"/>
              <a:cs typeface="+mn-cs"/>
            </a:endParaRPr>
          </a:p>
          <a:p>
            <a:pPr marL="452438"/>
            <a:r>
              <a:rPr lang="en-US" sz="2400" dirty="0" smtClean="0">
                <a:latin typeface="+mn-lt"/>
                <a:cs typeface="+mn-cs"/>
              </a:rPr>
              <a:t>avoid non-compliance of design caused by DP updating lead times</a:t>
            </a:r>
          </a:p>
          <a:p>
            <a:pPr marL="452438"/>
            <a:endParaRPr lang="en-US" sz="1100" dirty="0" smtClean="0">
              <a:latin typeface="+mn-lt"/>
              <a:cs typeface="+mn-cs"/>
            </a:endParaRPr>
          </a:p>
          <a:p>
            <a:pPr marL="452438"/>
            <a:r>
              <a:rPr lang="en-US" sz="2400" dirty="0" smtClean="0">
                <a:solidFill>
                  <a:schemeClr val="bg1">
                    <a:lumMod val="65000"/>
                  </a:schemeClr>
                </a:solidFill>
                <a:latin typeface="+mn-lt"/>
                <a:cs typeface="+mn-cs"/>
              </a:rPr>
              <a:t>keep traceability with upstream regulations and requirements and downstream  design models</a:t>
            </a:r>
            <a:endParaRPr lang="en-US" sz="2400" dirty="0">
              <a:latin typeface="+mn-lt"/>
              <a:cs typeface="+mn-cs"/>
            </a:endParaRPr>
          </a:p>
        </p:txBody>
      </p:sp>
    </p:spTree>
    <p:extLst>
      <p:ext uri="{BB962C8B-B14F-4D97-AF65-F5344CB8AC3E}">
        <p14:creationId xmlns:p14="http://schemas.microsoft.com/office/powerpoint/2010/main" val="69224691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en-US" sz="3000" dirty="0"/>
              <a:t>Synchronization of regulation documentation with a design rule </a:t>
            </a:r>
            <a:r>
              <a:rPr lang="en-US" sz="3000" dirty="0" smtClean="0"/>
              <a:t>repository</a:t>
            </a:r>
            <a:endParaRPr lang="en-US" sz="3000" dirty="0"/>
          </a:p>
        </p:txBody>
      </p:sp>
    </p:spTree>
    <p:extLst>
      <p:ext uri="{BB962C8B-B14F-4D97-AF65-F5344CB8AC3E}">
        <p14:creationId xmlns:p14="http://schemas.microsoft.com/office/powerpoint/2010/main" val="171663885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67544" y="1268760"/>
            <a:ext cx="8352472" cy="5040000"/>
          </a:xfrm>
        </p:spPr>
        <p:txBody>
          <a:bodyPr/>
          <a:lstStyle/>
          <a:p>
            <a:pPr marL="360362" lvl="1" indent="0">
              <a:buNone/>
            </a:pPr>
            <a:endParaRPr lang="en-US" sz="600" dirty="0" smtClean="0"/>
          </a:p>
          <a:p>
            <a:pPr marL="360362" lvl="1" indent="0">
              <a:buNone/>
            </a:pPr>
            <a:r>
              <a:rPr lang="en-US" dirty="0" smtClean="0"/>
              <a:t>Goal: synchronizing the SIDP database content with documentation</a:t>
            </a:r>
          </a:p>
          <a:p>
            <a:pPr lvl="2"/>
            <a:endParaRPr lang="en-US" sz="1050" dirty="0" smtClean="0"/>
          </a:p>
          <a:p>
            <a:pPr lvl="2"/>
            <a:r>
              <a:rPr lang="en-US" dirty="0" smtClean="0"/>
              <a:t>Create links between text fragments &amp; model elements (manual annotation?, semi-automatic?…)</a:t>
            </a:r>
          </a:p>
          <a:p>
            <a:pPr lvl="2"/>
            <a:r>
              <a:rPr lang="en-US" dirty="0" smtClean="0"/>
              <a:t>Manage consistent synchronization (manage changes)</a:t>
            </a:r>
          </a:p>
          <a:p>
            <a:pPr lvl="2"/>
            <a:endParaRPr lang="en-US" dirty="0" smtClean="0"/>
          </a:p>
        </p:txBody>
      </p:sp>
      <p:pic>
        <p:nvPicPr>
          <p:cNvPr id="7" name="Picture 5"/>
          <p:cNvPicPr/>
          <p:nvPr/>
        </p:nvPicPr>
        <p:blipFill>
          <a:blip r:embed="rId2"/>
          <a:srcRect l="803" t="2257" r="3003" b="4459"/>
          <a:stretch/>
        </p:blipFill>
        <p:spPr>
          <a:xfrm>
            <a:off x="988931" y="3180217"/>
            <a:ext cx="6480720" cy="3273119"/>
          </a:xfrm>
          <a:prstGeom prst="rect">
            <a:avLst/>
          </a:prstGeom>
          <a:ln>
            <a:noFill/>
          </a:ln>
        </p:spPr>
      </p:pic>
      <p:sp>
        <p:nvSpPr>
          <p:cNvPr id="10" name="Titre 1"/>
          <p:cNvSpPr>
            <a:spLocks noGrp="1"/>
          </p:cNvSpPr>
          <p:nvPr>
            <p:ph type="title"/>
          </p:nvPr>
        </p:nvSpPr>
        <p:spPr>
          <a:xfrm>
            <a:off x="468000" y="144000"/>
            <a:ext cx="6768296" cy="828000"/>
          </a:xfrm>
        </p:spPr>
        <p:txBody>
          <a:bodyPr/>
          <a:lstStyle/>
          <a:p>
            <a:r>
              <a:rPr lang="en-US" dirty="0"/>
              <a:t>UC-FR-03 Synchronization of regulation documentation with a design rule repository</a:t>
            </a:r>
            <a:endParaRPr lang="fr-FR" dirty="0"/>
          </a:p>
        </p:txBody>
      </p:sp>
    </p:spTree>
    <p:extLst>
      <p:ext uri="{BB962C8B-B14F-4D97-AF65-F5344CB8AC3E}">
        <p14:creationId xmlns:p14="http://schemas.microsoft.com/office/powerpoint/2010/main" val="56438278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323528" y="980728"/>
            <a:ext cx="8604448" cy="864096"/>
          </a:xfrm>
        </p:spPr>
        <p:txBody>
          <a:bodyPr/>
          <a:lstStyle/>
          <a:p>
            <a:r>
              <a:rPr lang="en-US" sz="2400" dirty="0" smtClean="0"/>
              <a:t>UC-FR-01 - </a:t>
            </a:r>
            <a:r>
              <a:rPr lang="en-US" sz="2400" dirty="0"/>
              <a:t>Synchronization between models and documents</a:t>
            </a:r>
            <a:endParaRPr lang="fr-FR" sz="2400" dirty="0"/>
          </a:p>
        </p:txBody>
      </p:sp>
      <p:sp>
        <p:nvSpPr>
          <p:cNvPr id="12" name="Sous-titre 2"/>
          <p:cNvSpPr txBox="1">
            <a:spLocks/>
          </p:cNvSpPr>
          <p:nvPr/>
        </p:nvSpPr>
        <p:spPr>
          <a:xfrm>
            <a:off x="2483768" y="2060848"/>
            <a:ext cx="3312368"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sz="1600" i="1" dirty="0" err="1"/>
              <a:t>Yvan</a:t>
            </a:r>
            <a:r>
              <a:rPr lang="en-US" sz="1600" i="1" dirty="0"/>
              <a:t> </a:t>
            </a:r>
            <a:r>
              <a:rPr lang="en-US" sz="1600" i="1" dirty="0" err="1"/>
              <a:t>lussaud</a:t>
            </a:r>
            <a:endParaRPr lang="en-US" sz="1600" i="1" dirty="0"/>
          </a:p>
          <a:p>
            <a:pPr algn="r"/>
            <a:r>
              <a:rPr lang="en-US" sz="1600" i="1" dirty="0"/>
              <a:t>OBEO</a:t>
            </a:r>
          </a:p>
        </p:txBody>
      </p:sp>
    </p:spTree>
    <p:extLst>
      <p:ext uri="{BB962C8B-B14F-4D97-AF65-F5344CB8AC3E}">
        <p14:creationId xmlns:p14="http://schemas.microsoft.com/office/powerpoint/2010/main" val="91271997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68000" y="144000"/>
            <a:ext cx="6768296" cy="828000"/>
          </a:xfrm>
        </p:spPr>
        <p:txBody>
          <a:bodyPr/>
          <a:lstStyle/>
          <a:p>
            <a:r>
              <a:rPr lang="en-US" dirty="0"/>
              <a:t>UC-FR-03 Synchronization of regulation documentation with a design rule repository</a:t>
            </a:r>
            <a:endParaRPr lang="fr-FR" dirty="0"/>
          </a:p>
        </p:txBody>
      </p:sp>
      <p:sp>
        <p:nvSpPr>
          <p:cNvPr id="3" name="Espace réservé du contenu 2"/>
          <p:cNvSpPr>
            <a:spLocks noGrp="1"/>
          </p:cNvSpPr>
          <p:nvPr>
            <p:ph idx="1"/>
          </p:nvPr>
        </p:nvSpPr>
        <p:spPr/>
        <p:txBody>
          <a:bodyPr/>
          <a:lstStyle/>
          <a:p>
            <a:pPr marL="342900" lvl="1" indent="-342900">
              <a:buFont typeface="Wingdings" panose="05000000000000000000" pitchFamily="2" charset="2"/>
              <a:buChar char="§"/>
            </a:pPr>
            <a:r>
              <a:rPr lang="en-US" dirty="0"/>
              <a:t>Approach: </a:t>
            </a:r>
            <a:r>
              <a:rPr lang="en-US" dirty="0" smtClean="0"/>
              <a:t>limited case on Electrical Installation functional domain</a:t>
            </a:r>
          </a:p>
          <a:p>
            <a:pPr marL="342900" lvl="1" indent="-342900">
              <a:buFont typeface="Wingdings" panose="05000000000000000000" pitchFamily="2" charset="2"/>
              <a:buChar char="§"/>
            </a:pPr>
            <a:r>
              <a:rPr lang="en-US" sz="1800" dirty="0" smtClean="0"/>
              <a:t>(Confidential Data</a:t>
            </a:r>
            <a:r>
              <a:rPr lang="en-US" sz="1800" dirty="0"/>
              <a:t> </a:t>
            </a:r>
            <a:r>
              <a:rPr lang="en-US" sz="1800" dirty="0" smtClean="0"/>
              <a:t>- Non </a:t>
            </a:r>
            <a:r>
              <a:rPr lang="en-US" sz="1800" dirty="0"/>
              <a:t>Disclosure Agreement </a:t>
            </a:r>
            <a:r>
              <a:rPr lang="en-US" sz="1800" dirty="0" smtClean="0"/>
              <a:t>finalized </a:t>
            </a:r>
            <a:r>
              <a:rPr lang="en-US" sz="1800" dirty="0"/>
              <a:t>in June </a:t>
            </a:r>
            <a:r>
              <a:rPr lang="en-US" sz="1800" dirty="0" smtClean="0"/>
              <a:t>2015).</a:t>
            </a:r>
            <a:endParaRPr lang="en-US" sz="1800" dirty="0"/>
          </a:p>
          <a:p>
            <a:endParaRPr lang="en-US" dirty="0" smtClean="0"/>
          </a:p>
          <a:p>
            <a:pPr lvl="1"/>
            <a:r>
              <a:rPr lang="en-US" dirty="0" smtClean="0"/>
              <a:t>Text</a:t>
            </a:r>
          </a:p>
          <a:p>
            <a:pPr lvl="2"/>
            <a:r>
              <a:rPr lang="en-US" dirty="0" smtClean="0"/>
              <a:t>1 document: SIDP ATA 92</a:t>
            </a:r>
          </a:p>
          <a:p>
            <a:pPr lvl="2"/>
            <a:r>
              <a:rPr lang="en-US" dirty="0" smtClean="0"/>
              <a:t>In </a:t>
            </a:r>
            <a:r>
              <a:rPr lang="en-US" dirty="0"/>
              <a:t>our industrial context SIDP are edited using </a:t>
            </a:r>
            <a:r>
              <a:rPr lang="en-US" dirty="0" smtClean="0"/>
              <a:t>MSWord</a:t>
            </a:r>
          </a:p>
          <a:p>
            <a:pPr lvl="2"/>
            <a:endParaRPr lang="en-US" dirty="0"/>
          </a:p>
          <a:p>
            <a:pPr lvl="1"/>
            <a:r>
              <a:rPr lang="en-US" dirty="0" smtClean="0"/>
              <a:t>Models</a:t>
            </a:r>
          </a:p>
          <a:p>
            <a:pPr lvl="2"/>
            <a:r>
              <a:rPr lang="en-US" dirty="0"/>
              <a:t>An OWL model </a:t>
            </a:r>
            <a:r>
              <a:rPr lang="en-US" dirty="0" smtClean="0"/>
              <a:t>is built that reflects </a:t>
            </a:r>
            <a:r>
              <a:rPr lang="en-US" dirty="0"/>
              <a:t>the DB </a:t>
            </a:r>
            <a:r>
              <a:rPr lang="en-US" dirty="0" smtClean="0"/>
              <a:t>schema: “Rule ontology” (</a:t>
            </a:r>
            <a:r>
              <a:rPr lang="en-US" dirty="0"/>
              <a:t>30 classes, 35 object properties and 54 data </a:t>
            </a:r>
            <a:r>
              <a:rPr lang="en-US" dirty="0" smtClean="0"/>
              <a:t>properties)</a:t>
            </a:r>
          </a:p>
          <a:p>
            <a:pPr lvl="2"/>
            <a:endParaRPr lang="en-US" sz="1050" dirty="0"/>
          </a:p>
          <a:p>
            <a:pPr lvl="2"/>
            <a:r>
              <a:rPr lang="en-US" dirty="0"/>
              <a:t>Automatic population </a:t>
            </a:r>
            <a:r>
              <a:rPr lang="en-US" dirty="0" smtClean="0"/>
              <a:t>mechanism of </a:t>
            </a:r>
            <a:r>
              <a:rPr lang="en-US" dirty="0"/>
              <a:t>the model </a:t>
            </a:r>
            <a:r>
              <a:rPr lang="en-US" dirty="0" smtClean="0"/>
              <a:t>from a csv BD export produces the </a:t>
            </a:r>
            <a:r>
              <a:rPr lang="en-US" dirty="0" smtClean="0">
                <a:sym typeface="Wingdings" panose="05000000000000000000" pitchFamily="2" charset="2"/>
              </a:rPr>
              <a:t>KB (45781 triples)</a:t>
            </a:r>
          </a:p>
          <a:p>
            <a:pPr marL="625475" lvl="2" indent="0">
              <a:buNone/>
            </a:pPr>
            <a:endParaRPr lang="en-US" dirty="0"/>
          </a:p>
          <a:p>
            <a:pPr marL="625475" lvl="2" indent="0">
              <a:buNone/>
            </a:pPr>
            <a:endParaRPr lang="en-US" dirty="0" smtClean="0"/>
          </a:p>
          <a:p>
            <a:pPr lvl="1"/>
            <a:endParaRPr lang="en-US" dirty="0"/>
          </a:p>
        </p:txBody>
      </p:sp>
    </p:spTree>
    <p:extLst>
      <p:ext uri="{BB962C8B-B14F-4D97-AF65-F5344CB8AC3E}">
        <p14:creationId xmlns:p14="http://schemas.microsoft.com/office/powerpoint/2010/main" val="224993619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67544" y="1268760"/>
            <a:ext cx="8352472" cy="5040000"/>
          </a:xfrm>
        </p:spPr>
        <p:txBody>
          <a:bodyPr/>
          <a:lstStyle/>
          <a:p>
            <a:pPr marL="360362" lvl="1" indent="0">
              <a:buNone/>
            </a:pPr>
            <a:endParaRPr lang="en-US" sz="600" dirty="0" smtClean="0"/>
          </a:p>
          <a:p>
            <a:pPr marL="360362" lvl="1" indent="0">
              <a:buNone/>
            </a:pPr>
            <a:r>
              <a:rPr lang="en-US" dirty="0" smtClean="0"/>
              <a:t>Status 1</a:t>
            </a:r>
            <a:r>
              <a:rPr lang="en-US" baseline="30000" dirty="0" smtClean="0"/>
              <a:t>st</a:t>
            </a:r>
            <a:r>
              <a:rPr lang="en-US" dirty="0" smtClean="0"/>
              <a:t> iteration: synchronizing the SIDP KB content and text part</a:t>
            </a:r>
          </a:p>
          <a:p>
            <a:pPr lvl="2"/>
            <a:endParaRPr lang="en-US" dirty="0" smtClean="0"/>
          </a:p>
        </p:txBody>
      </p:sp>
      <p:pic>
        <p:nvPicPr>
          <p:cNvPr id="7" name="Picture 5"/>
          <p:cNvPicPr/>
          <p:nvPr/>
        </p:nvPicPr>
        <p:blipFill>
          <a:blip r:embed="rId2"/>
          <a:srcRect l="803" t="2257" r="3003" b="4459"/>
          <a:stretch/>
        </p:blipFill>
        <p:spPr>
          <a:xfrm>
            <a:off x="971600" y="2420888"/>
            <a:ext cx="7209728" cy="3599960"/>
          </a:xfrm>
          <a:prstGeom prst="rect">
            <a:avLst/>
          </a:prstGeom>
          <a:ln>
            <a:noFill/>
          </a:ln>
        </p:spPr>
      </p:pic>
      <p:pic>
        <p:nvPicPr>
          <p:cNvPr id="205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87624" y="2911811"/>
            <a:ext cx="2740768" cy="2618111"/>
          </a:xfrm>
          <a:prstGeom prst="rect">
            <a:avLst/>
          </a:prstGeom>
          <a:noFill/>
          <a:ln w="76200">
            <a:solidFill>
              <a:srgbClr val="00A651"/>
            </a:solidFill>
            <a:miter lim="800000"/>
            <a:headEnd/>
            <a:tailEnd/>
          </a:ln>
          <a:extLst>
            <a:ext uri="{909E8E84-426E-40DD-AFC4-6F175D3DCCD1}">
              <a14:hiddenFill xmlns:a14="http://schemas.microsoft.com/office/drawing/2010/main">
                <a:solidFill>
                  <a:schemeClr val="accent1"/>
                </a:solidFill>
              </a14:hiddenFill>
            </a:ext>
          </a:extLst>
        </p:spPr>
      </p:pic>
      <p:sp>
        <p:nvSpPr>
          <p:cNvPr id="4" name="Rectangle 3"/>
          <p:cNvSpPr/>
          <p:nvPr/>
        </p:nvSpPr>
        <p:spPr>
          <a:xfrm>
            <a:off x="4770697" y="2789705"/>
            <a:ext cx="3379912" cy="2862322"/>
          </a:xfrm>
          <a:prstGeom prst="rect">
            <a:avLst/>
          </a:prstGeom>
          <a:solidFill>
            <a:schemeClr val="bg1"/>
          </a:solidFill>
          <a:ln w="57150">
            <a:solidFill>
              <a:srgbClr val="00A651"/>
            </a:solidFill>
          </a:ln>
        </p:spPr>
        <p:txBody>
          <a:bodyPr wrap="square">
            <a:spAutoFit/>
          </a:bodyPr>
          <a:lstStyle/>
          <a:p>
            <a:r>
              <a:rPr lang="en-US" dirty="0" smtClean="0"/>
              <a:t>Thermal </a:t>
            </a:r>
            <a:r>
              <a:rPr lang="en-US" dirty="0"/>
              <a:t>variation shall be taken into account</a:t>
            </a:r>
          </a:p>
          <a:p>
            <a:r>
              <a:rPr lang="en-US" dirty="0"/>
              <a:t>Structural deformation shall be taken into account</a:t>
            </a:r>
          </a:p>
          <a:p>
            <a:r>
              <a:rPr lang="en-US" dirty="0"/>
              <a:t>Pressurization Variation shall be taken into account</a:t>
            </a:r>
          </a:p>
          <a:p>
            <a:r>
              <a:rPr lang="en-US" dirty="0"/>
              <a:t>Component/Item/Object shall be qualified to withstand temperature reached by the routes they are in contact </a:t>
            </a:r>
            <a:r>
              <a:rPr lang="en-US" dirty="0" smtClean="0"/>
              <a:t>with</a:t>
            </a:r>
            <a:endParaRPr lang="en-US" dirty="0"/>
          </a:p>
        </p:txBody>
      </p:sp>
      <p:sp>
        <p:nvSpPr>
          <p:cNvPr id="5" name="Rectangle 4"/>
          <p:cNvSpPr/>
          <p:nvPr/>
        </p:nvSpPr>
        <p:spPr>
          <a:xfrm>
            <a:off x="6192259" y="4005064"/>
            <a:ext cx="2736304" cy="11519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Textual part = rule sentences</a:t>
            </a:r>
            <a:endParaRPr lang="en-GB" dirty="0"/>
          </a:p>
        </p:txBody>
      </p:sp>
      <p:sp>
        <p:nvSpPr>
          <p:cNvPr id="8" name="Rectangle 7"/>
          <p:cNvSpPr/>
          <p:nvPr/>
        </p:nvSpPr>
        <p:spPr>
          <a:xfrm>
            <a:off x="323528" y="3994607"/>
            <a:ext cx="2736304" cy="11519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Model part = rule KB</a:t>
            </a:r>
            <a:endParaRPr lang="en-GB" dirty="0"/>
          </a:p>
        </p:txBody>
      </p:sp>
      <p:sp>
        <p:nvSpPr>
          <p:cNvPr id="12" name="Titre 1"/>
          <p:cNvSpPr>
            <a:spLocks noGrp="1"/>
          </p:cNvSpPr>
          <p:nvPr>
            <p:ph type="title"/>
          </p:nvPr>
        </p:nvSpPr>
        <p:spPr>
          <a:xfrm>
            <a:off x="468000" y="144000"/>
            <a:ext cx="6768296" cy="828000"/>
          </a:xfrm>
        </p:spPr>
        <p:txBody>
          <a:bodyPr/>
          <a:lstStyle/>
          <a:p>
            <a:r>
              <a:rPr lang="en-US" dirty="0"/>
              <a:t>UC-FR-03 Synchronization of regulation documentation with a design rule repository</a:t>
            </a:r>
            <a:endParaRPr lang="fr-FR" dirty="0"/>
          </a:p>
        </p:txBody>
      </p:sp>
    </p:spTree>
    <p:extLst>
      <p:ext uri="{BB962C8B-B14F-4D97-AF65-F5344CB8AC3E}">
        <p14:creationId xmlns:p14="http://schemas.microsoft.com/office/powerpoint/2010/main" val="22450510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323528" y="980728"/>
            <a:ext cx="8604448" cy="864096"/>
          </a:xfrm>
        </p:spPr>
        <p:txBody>
          <a:bodyPr/>
          <a:lstStyle/>
          <a:p>
            <a:r>
              <a:rPr lang="en-US" sz="2400" dirty="0" smtClean="0"/>
              <a:t>UC-FR-04 - </a:t>
            </a:r>
            <a:r>
              <a:rPr lang="en-US" sz="2400" dirty="0"/>
              <a:t>Production of a </a:t>
            </a:r>
            <a:r>
              <a:rPr lang="en-US" sz="2400" dirty="0" smtClean="0"/>
              <a:t>Context Specific Design Document</a:t>
            </a:r>
            <a:endParaRPr lang="fr-FR" sz="2400" dirty="0"/>
          </a:p>
        </p:txBody>
      </p:sp>
      <p:sp>
        <p:nvSpPr>
          <p:cNvPr id="12" name="Sous-titre 2"/>
          <p:cNvSpPr txBox="1">
            <a:spLocks/>
          </p:cNvSpPr>
          <p:nvPr/>
        </p:nvSpPr>
        <p:spPr>
          <a:xfrm>
            <a:off x="2483768" y="2060848"/>
            <a:ext cx="3312368"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sz="1600" i="1" dirty="0"/>
              <a:t>Anne MONCEAUX</a:t>
            </a:r>
          </a:p>
          <a:p>
            <a:pPr algn="r"/>
            <a:r>
              <a:rPr lang="en-US" sz="1600" i="1" dirty="0"/>
              <a:t>Airbus Group Innovation </a:t>
            </a:r>
          </a:p>
          <a:p>
            <a:pPr algn="r"/>
            <a:r>
              <a:rPr lang="en-US" sz="1600" i="1" dirty="0"/>
              <a:t>Louis ROUCH, </a:t>
            </a:r>
            <a:r>
              <a:rPr lang="en-US" sz="1600" i="1" dirty="0" err="1"/>
              <a:t>Ayhan</a:t>
            </a:r>
            <a:r>
              <a:rPr lang="en-US" sz="1600" i="1" dirty="0"/>
              <a:t> MOHOVIC</a:t>
            </a:r>
          </a:p>
          <a:p>
            <a:pPr algn="r"/>
            <a:r>
              <a:rPr lang="en-US" sz="1600" i="1" dirty="0"/>
              <a:t>Airbus SAS</a:t>
            </a:r>
          </a:p>
        </p:txBody>
      </p:sp>
    </p:spTree>
    <p:extLst>
      <p:ext uri="{BB962C8B-B14F-4D97-AF65-F5344CB8AC3E}">
        <p14:creationId xmlns:p14="http://schemas.microsoft.com/office/powerpoint/2010/main" val="410768452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68000" y="144000"/>
            <a:ext cx="6408256" cy="828000"/>
          </a:xfrm>
        </p:spPr>
        <p:txBody>
          <a:bodyPr/>
          <a:lstStyle/>
          <a:p>
            <a:r>
              <a:rPr lang="en-US" dirty="0" smtClean="0"/>
              <a:t>UC-FR-04 </a:t>
            </a:r>
            <a:r>
              <a:rPr lang="en-US" dirty="0"/>
              <a:t>Production of a context specific design document</a:t>
            </a:r>
          </a:p>
        </p:txBody>
      </p:sp>
      <p:sp>
        <p:nvSpPr>
          <p:cNvPr id="3" name="Espace réservé du contenu 2"/>
          <p:cNvSpPr>
            <a:spLocks noGrp="1"/>
          </p:cNvSpPr>
          <p:nvPr>
            <p:ph idx="1"/>
          </p:nvPr>
        </p:nvSpPr>
        <p:spPr>
          <a:xfrm>
            <a:off x="467544" y="1268760"/>
            <a:ext cx="8352472" cy="5040000"/>
          </a:xfrm>
        </p:spPr>
        <p:txBody>
          <a:bodyPr/>
          <a:lstStyle/>
          <a:p>
            <a:pPr marL="360362" lvl="1" indent="0">
              <a:buNone/>
            </a:pPr>
            <a:endParaRPr lang="en-US" sz="600" dirty="0" smtClean="0"/>
          </a:p>
          <a:p>
            <a:pPr marL="360362" lvl="1" indent="0">
              <a:buNone/>
            </a:pPr>
            <a:r>
              <a:rPr lang="en-US" dirty="0" smtClean="0"/>
              <a:t>Goal: producing document according </a:t>
            </a:r>
            <a:r>
              <a:rPr lang="en-US" dirty="0"/>
              <a:t>to usage “needs” </a:t>
            </a:r>
            <a:endParaRPr lang="en-US" dirty="0" smtClean="0"/>
          </a:p>
          <a:p>
            <a:pPr marL="360362" lvl="1" indent="0">
              <a:buNone/>
            </a:pPr>
            <a:endParaRPr lang="en-US" sz="1400" dirty="0" smtClean="0"/>
          </a:p>
          <a:p>
            <a:pPr lvl="2"/>
            <a:r>
              <a:rPr lang="en-US" dirty="0" smtClean="0"/>
              <a:t>Produce “filtered” document with subset </a:t>
            </a:r>
            <a:r>
              <a:rPr lang="en-US" dirty="0"/>
              <a:t>of Design Principle textual </a:t>
            </a:r>
            <a:r>
              <a:rPr lang="en-US" dirty="0" smtClean="0"/>
              <a:t>elements according to usage “needs”</a:t>
            </a:r>
            <a:endParaRPr lang="en-US" dirty="0"/>
          </a:p>
          <a:p>
            <a:pPr lvl="2"/>
            <a:endParaRPr lang="en-US" dirty="0" smtClean="0"/>
          </a:p>
        </p:txBody>
      </p:sp>
      <p:pic>
        <p:nvPicPr>
          <p:cNvPr id="6" name="Picture 5"/>
          <p:cNvPicPr/>
          <p:nvPr/>
        </p:nvPicPr>
        <p:blipFill>
          <a:blip r:embed="rId2"/>
          <a:srcRect l="803" t="2257" r="3003" b="4459"/>
          <a:stretch/>
        </p:blipFill>
        <p:spPr>
          <a:xfrm>
            <a:off x="1115616" y="3180217"/>
            <a:ext cx="6480720" cy="3273119"/>
          </a:xfrm>
          <a:prstGeom prst="rect">
            <a:avLst/>
          </a:prstGeom>
          <a:ln>
            <a:noFill/>
          </a:ln>
        </p:spPr>
      </p:pic>
    </p:spTree>
    <p:extLst>
      <p:ext uri="{BB962C8B-B14F-4D97-AF65-F5344CB8AC3E}">
        <p14:creationId xmlns:p14="http://schemas.microsoft.com/office/powerpoint/2010/main" val="236829936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68000" y="144000"/>
            <a:ext cx="6768296" cy="828000"/>
          </a:xfrm>
        </p:spPr>
        <p:txBody>
          <a:bodyPr/>
          <a:lstStyle/>
          <a:p>
            <a:r>
              <a:rPr lang="en-US" dirty="0"/>
              <a:t>UC-FR-04 Production of a context specific design document</a:t>
            </a:r>
            <a:endParaRPr lang="fr-FR" dirty="0"/>
          </a:p>
        </p:txBody>
      </p:sp>
      <p:sp>
        <p:nvSpPr>
          <p:cNvPr id="3" name="Espace réservé du contenu 2"/>
          <p:cNvSpPr>
            <a:spLocks noGrp="1"/>
          </p:cNvSpPr>
          <p:nvPr>
            <p:ph idx="1"/>
          </p:nvPr>
        </p:nvSpPr>
        <p:spPr/>
        <p:txBody>
          <a:bodyPr/>
          <a:lstStyle/>
          <a:p>
            <a:pPr marL="342900" lvl="1" indent="-342900">
              <a:buFont typeface="Wingdings" panose="05000000000000000000" pitchFamily="2" charset="2"/>
              <a:buChar char="§"/>
            </a:pPr>
            <a:r>
              <a:rPr lang="en-US" dirty="0"/>
              <a:t>Approach: </a:t>
            </a:r>
            <a:endParaRPr lang="en-US" dirty="0" smtClean="0"/>
          </a:p>
          <a:p>
            <a:pPr marL="615950" lvl="2" indent="-342900"/>
            <a:r>
              <a:rPr lang="en-US" dirty="0"/>
              <a:t>use case Electrical Installation functional domain</a:t>
            </a:r>
          </a:p>
          <a:p>
            <a:pPr marL="615950" lvl="2" indent="-342900"/>
            <a:r>
              <a:rPr lang="en-US" dirty="0" smtClean="0"/>
              <a:t>Confidential Data - Non Disclosure Agreement finalized in June 2015</a:t>
            </a:r>
          </a:p>
          <a:p>
            <a:pPr marL="615950" lvl="2" indent="-342900"/>
            <a:r>
              <a:rPr lang="en-US" dirty="0" smtClean="0"/>
              <a:t>Use model elements to retrieve relevant Design Principles</a:t>
            </a:r>
          </a:p>
          <a:p>
            <a:pPr marL="342900" lvl="1" indent="-342900">
              <a:buFont typeface="Wingdings" panose="05000000000000000000" pitchFamily="2" charset="2"/>
              <a:buChar char="§"/>
            </a:pPr>
            <a:endParaRPr lang="en-US" sz="1800" dirty="0" smtClean="0"/>
          </a:p>
          <a:p>
            <a:pPr marL="342900" lvl="1" indent="-342900">
              <a:buFont typeface="Wingdings" panose="05000000000000000000" pitchFamily="2" charset="2"/>
              <a:buChar char="§"/>
            </a:pPr>
            <a:r>
              <a:rPr lang="en-US" dirty="0"/>
              <a:t>Text</a:t>
            </a:r>
          </a:p>
          <a:p>
            <a:pPr marL="615950" lvl="2" indent="-342900"/>
            <a:r>
              <a:rPr lang="en-US" dirty="0"/>
              <a:t>1 document: SIDP ATA 92</a:t>
            </a:r>
          </a:p>
          <a:p>
            <a:pPr marL="615950" lvl="2" indent="-342900"/>
            <a:r>
              <a:rPr lang="en-US" dirty="0"/>
              <a:t>In our industrial context SIDP are edited using MSWord</a:t>
            </a:r>
          </a:p>
          <a:p>
            <a:pPr lvl="2"/>
            <a:endParaRPr lang="en-US" dirty="0"/>
          </a:p>
          <a:p>
            <a:pPr marL="342900" lvl="1" indent="-342900">
              <a:buFont typeface="Wingdings" panose="05000000000000000000" pitchFamily="2" charset="2"/>
              <a:buChar char="§"/>
            </a:pPr>
            <a:r>
              <a:rPr lang="en-US" dirty="0"/>
              <a:t>Models</a:t>
            </a:r>
          </a:p>
          <a:p>
            <a:pPr marL="615950" lvl="2" indent="-342900"/>
            <a:r>
              <a:rPr lang="en-US" dirty="0"/>
              <a:t>The previous Rule KB (populated Rule ontology)</a:t>
            </a:r>
          </a:p>
          <a:p>
            <a:pPr marL="615950" lvl="2" indent="-342900"/>
            <a:r>
              <a:rPr lang="en-US" sz="2000" dirty="0">
                <a:solidFill>
                  <a:srgbClr val="0070C0"/>
                </a:solidFill>
              </a:rPr>
              <a:t>Component ontology </a:t>
            </a:r>
            <a:r>
              <a:rPr lang="en-US" dirty="0"/>
              <a:t>(476 classes, 21 </a:t>
            </a:r>
            <a:r>
              <a:rPr lang="en-US" dirty="0" err="1"/>
              <a:t>ObjectProperties</a:t>
            </a:r>
            <a:r>
              <a:rPr lang="en-US" dirty="0"/>
              <a:t> and 35 </a:t>
            </a:r>
            <a:r>
              <a:rPr lang="en-US" dirty="0" err="1"/>
              <a:t>DataProperties</a:t>
            </a:r>
            <a:r>
              <a:rPr lang="en-US" dirty="0"/>
              <a:t>)</a:t>
            </a:r>
          </a:p>
          <a:p>
            <a:pPr lvl="2"/>
            <a:endParaRPr lang="en-US" dirty="0" smtClean="0">
              <a:sym typeface="Wingdings" panose="05000000000000000000" pitchFamily="2" charset="2"/>
            </a:endParaRPr>
          </a:p>
          <a:p>
            <a:pPr marL="625475" lvl="2" indent="0">
              <a:buNone/>
            </a:pPr>
            <a:endParaRPr lang="en-US" dirty="0"/>
          </a:p>
          <a:p>
            <a:pPr marL="625475" lvl="2" indent="0">
              <a:buNone/>
            </a:pPr>
            <a:endParaRPr lang="en-US" dirty="0" smtClean="0"/>
          </a:p>
          <a:p>
            <a:pPr lvl="1"/>
            <a:endParaRPr lang="en-US" dirty="0"/>
          </a:p>
        </p:txBody>
      </p:sp>
    </p:spTree>
    <p:extLst>
      <p:ext uri="{BB962C8B-B14F-4D97-AF65-F5344CB8AC3E}">
        <p14:creationId xmlns:p14="http://schemas.microsoft.com/office/powerpoint/2010/main" val="72708702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smtClean="0"/>
              <a:t>Component classes taxonomy</a:t>
            </a:r>
            <a:endParaRPr lang="en-GB" dirty="0"/>
          </a:p>
        </p:txBody>
      </p:sp>
      <p:grpSp>
        <p:nvGrpSpPr>
          <p:cNvPr id="54" name="Group 53"/>
          <p:cNvGrpSpPr/>
          <p:nvPr/>
        </p:nvGrpSpPr>
        <p:grpSpPr>
          <a:xfrm>
            <a:off x="395536" y="2320384"/>
            <a:ext cx="5946811" cy="2620468"/>
            <a:chOff x="546767" y="1795828"/>
            <a:chExt cx="8385934" cy="3422628"/>
          </a:xfrm>
        </p:grpSpPr>
        <p:sp>
          <p:nvSpPr>
            <p:cNvPr id="4" name="Rectangle 3"/>
            <p:cNvSpPr/>
            <p:nvPr/>
          </p:nvSpPr>
          <p:spPr>
            <a:xfrm>
              <a:off x="546767" y="1954612"/>
              <a:ext cx="4884143" cy="357265"/>
            </a:xfrm>
            <a:prstGeom prst="rect">
              <a:avLst/>
            </a:prstGeom>
            <a:pattFill prst="wdUpDiag">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endParaRPr lang="en-GB" sz="1200"/>
            </a:p>
          </p:txBody>
        </p:sp>
        <p:grpSp>
          <p:nvGrpSpPr>
            <p:cNvPr id="7" name="Group 6"/>
            <p:cNvGrpSpPr/>
            <p:nvPr/>
          </p:nvGrpSpPr>
          <p:grpSpPr>
            <a:xfrm>
              <a:off x="1894116" y="2311877"/>
              <a:ext cx="1978920" cy="1746627"/>
              <a:chOff x="2411760" y="2744924"/>
              <a:chExt cx="1692188" cy="1584176"/>
            </a:xfrm>
          </p:grpSpPr>
          <p:sp>
            <p:nvSpPr>
              <p:cNvPr id="5" name="Rectangle 4"/>
              <p:cNvSpPr/>
              <p:nvPr/>
            </p:nvSpPr>
            <p:spPr>
              <a:xfrm>
                <a:off x="2411760" y="2744924"/>
                <a:ext cx="1584176" cy="10801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p>
            </p:txBody>
          </p:sp>
          <p:sp>
            <p:nvSpPr>
              <p:cNvPr id="6" name="Rectangle 5"/>
              <p:cNvSpPr/>
              <p:nvPr/>
            </p:nvSpPr>
            <p:spPr>
              <a:xfrm rot="16200000">
                <a:off x="3257854" y="3483006"/>
                <a:ext cx="1584176" cy="10801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p>
            </p:txBody>
          </p:sp>
        </p:grpSp>
        <p:grpSp>
          <p:nvGrpSpPr>
            <p:cNvPr id="10" name="Group 9"/>
            <p:cNvGrpSpPr/>
            <p:nvPr/>
          </p:nvGrpSpPr>
          <p:grpSpPr>
            <a:xfrm>
              <a:off x="2679187" y="3185190"/>
              <a:ext cx="1040348" cy="1627539"/>
              <a:chOff x="3106327" y="3537012"/>
              <a:chExt cx="889609" cy="1584176"/>
            </a:xfrm>
          </p:grpSpPr>
          <p:sp>
            <p:nvSpPr>
              <p:cNvPr id="8" name="Rectangle 7"/>
              <p:cNvSpPr/>
              <p:nvPr/>
            </p:nvSpPr>
            <p:spPr>
              <a:xfrm rot="16200000">
                <a:off x="3149842" y="4275094"/>
                <a:ext cx="1584176" cy="108012"/>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p>
            </p:txBody>
          </p:sp>
          <p:sp>
            <p:nvSpPr>
              <p:cNvPr id="9" name="Flowchart: Delay 8"/>
              <p:cNvSpPr/>
              <p:nvPr/>
            </p:nvSpPr>
            <p:spPr>
              <a:xfrm rot="10800000">
                <a:off x="3106327" y="4212772"/>
                <a:ext cx="828092" cy="840849"/>
              </a:xfrm>
              <a:prstGeom prst="flowChartDelay">
                <a:avLst/>
              </a:prstGeom>
              <a:noFill/>
              <a:ln w="152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p>
            </p:txBody>
          </p:sp>
        </p:grpSp>
        <p:grpSp>
          <p:nvGrpSpPr>
            <p:cNvPr id="13" name="Group 12"/>
            <p:cNvGrpSpPr/>
            <p:nvPr/>
          </p:nvGrpSpPr>
          <p:grpSpPr>
            <a:xfrm>
              <a:off x="3297390" y="3297325"/>
              <a:ext cx="700408" cy="432291"/>
              <a:chOff x="5364088" y="3623219"/>
              <a:chExt cx="598924" cy="392084"/>
            </a:xfrm>
          </p:grpSpPr>
          <p:sp>
            <p:nvSpPr>
              <p:cNvPr id="11" name="Flowchart: Process 10"/>
              <p:cNvSpPr/>
              <p:nvPr/>
            </p:nvSpPr>
            <p:spPr>
              <a:xfrm>
                <a:off x="5364088" y="3789040"/>
                <a:ext cx="576064" cy="45719"/>
              </a:xfrm>
              <a:prstGeom prst="flowChartProcess">
                <a:avLst/>
              </a:prstGeom>
              <a:ln w="3175">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p>
            </p:txBody>
          </p:sp>
          <p:sp>
            <p:nvSpPr>
              <p:cNvPr id="12" name="Flowchart: Process 11"/>
              <p:cNvSpPr/>
              <p:nvPr/>
            </p:nvSpPr>
            <p:spPr>
              <a:xfrm rot="16200000">
                <a:off x="5744110" y="3796400"/>
                <a:ext cx="392084" cy="45721"/>
              </a:xfrm>
              <a:prstGeom prst="flowChartProcess">
                <a:avLst/>
              </a:prstGeom>
              <a:ln w="3175">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p>
            </p:txBody>
          </p:sp>
        </p:grpSp>
        <p:sp>
          <p:nvSpPr>
            <p:cNvPr id="14" name="TextBox 13"/>
            <p:cNvSpPr txBox="1"/>
            <p:nvPr/>
          </p:nvSpPr>
          <p:spPr>
            <a:xfrm>
              <a:off x="6109335" y="2272999"/>
              <a:ext cx="2823366" cy="459159"/>
            </a:xfrm>
            <a:prstGeom prst="rect">
              <a:avLst/>
            </a:prstGeom>
            <a:noFill/>
          </p:spPr>
          <p:txBody>
            <a:bodyPr wrap="none" lIns="104306" tIns="52153" rIns="104306" bIns="52153" rtlCol="0">
              <a:spAutoFit/>
            </a:bodyPr>
            <a:lstStyle/>
            <a:p>
              <a:r>
                <a:rPr lang="en-GB" sz="1600" dirty="0"/>
                <a:t>“</a:t>
              </a:r>
              <a:r>
                <a:rPr lang="en-GB" sz="1600" dirty="0" err="1"/>
                <a:t>Structural_Element</a:t>
              </a:r>
              <a:r>
                <a:rPr lang="en-GB" sz="1600" dirty="0"/>
                <a:t>”</a:t>
              </a:r>
            </a:p>
          </p:txBody>
        </p:sp>
        <p:sp>
          <p:nvSpPr>
            <p:cNvPr id="15" name="TextBox 14"/>
            <p:cNvSpPr txBox="1"/>
            <p:nvPr/>
          </p:nvSpPr>
          <p:spPr>
            <a:xfrm>
              <a:off x="6417336" y="2981586"/>
              <a:ext cx="1427291" cy="459159"/>
            </a:xfrm>
            <a:prstGeom prst="rect">
              <a:avLst/>
            </a:prstGeom>
            <a:noFill/>
          </p:spPr>
          <p:txBody>
            <a:bodyPr wrap="none" lIns="104306" tIns="52153" rIns="104306" bIns="52153" rtlCol="0">
              <a:spAutoFit/>
            </a:bodyPr>
            <a:lstStyle/>
            <a:p>
              <a:r>
                <a:rPr lang="en-GB" sz="1600" dirty="0"/>
                <a:t>“Bracket”</a:t>
              </a:r>
            </a:p>
          </p:txBody>
        </p:sp>
        <p:sp>
          <p:nvSpPr>
            <p:cNvPr id="16" name="TextBox 15"/>
            <p:cNvSpPr txBox="1"/>
            <p:nvPr/>
          </p:nvSpPr>
          <p:spPr>
            <a:xfrm>
              <a:off x="6368444" y="3480150"/>
              <a:ext cx="1563916" cy="459159"/>
            </a:xfrm>
            <a:prstGeom prst="rect">
              <a:avLst/>
            </a:prstGeom>
            <a:noFill/>
          </p:spPr>
          <p:txBody>
            <a:bodyPr wrap="none" lIns="104306" tIns="52153" rIns="104306" bIns="52153" rtlCol="0">
              <a:spAutoFit/>
            </a:bodyPr>
            <a:lstStyle/>
            <a:p>
              <a:r>
                <a:rPr lang="en-GB" sz="1600" dirty="0"/>
                <a:t>“Fastener”</a:t>
              </a:r>
            </a:p>
          </p:txBody>
        </p:sp>
        <p:sp>
          <p:nvSpPr>
            <p:cNvPr id="17" name="TextBox 16"/>
            <p:cNvSpPr txBox="1"/>
            <p:nvPr/>
          </p:nvSpPr>
          <p:spPr>
            <a:xfrm>
              <a:off x="6422144" y="3998960"/>
              <a:ext cx="1391847" cy="459159"/>
            </a:xfrm>
            <a:prstGeom prst="rect">
              <a:avLst/>
            </a:prstGeom>
            <a:noFill/>
          </p:spPr>
          <p:txBody>
            <a:bodyPr wrap="none" lIns="104306" tIns="52153" rIns="104306" bIns="52153" rtlCol="0">
              <a:spAutoFit/>
            </a:bodyPr>
            <a:lstStyle/>
            <a:p>
              <a:r>
                <a:rPr lang="en-GB" sz="1600" dirty="0"/>
                <a:t>“</a:t>
              </a:r>
              <a:r>
                <a:rPr lang="en-GB" sz="1600" dirty="0" err="1"/>
                <a:t>Pclamp</a:t>
              </a:r>
              <a:r>
                <a:rPr lang="en-GB" sz="1600" dirty="0"/>
                <a:t>”</a:t>
              </a:r>
            </a:p>
          </p:txBody>
        </p:sp>
        <p:cxnSp>
          <p:nvCxnSpPr>
            <p:cNvPr id="19" name="Straight Arrow Connector 18"/>
            <p:cNvCxnSpPr>
              <a:stCxn id="14" idx="1"/>
              <a:endCxn id="4" idx="3"/>
            </p:cNvCxnSpPr>
            <p:nvPr/>
          </p:nvCxnSpPr>
          <p:spPr>
            <a:xfrm flipH="1" flipV="1">
              <a:off x="5430910" y="2133245"/>
              <a:ext cx="678425" cy="36933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H="1" flipV="1">
              <a:off x="3873038" y="2864662"/>
              <a:ext cx="2393926" cy="29772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endCxn id="12" idx="2"/>
            </p:cNvCxnSpPr>
            <p:nvPr/>
          </p:nvCxnSpPr>
          <p:spPr>
            <a:xfrm flipH="1" flipV="1">
              <a:off x="3997800" y="3513471"/>
              <a:ext cx="2281722" cy="14074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3719535" y="4272935"/>
              <a:ext cx="2637677" cy="13323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8" name="Oval 27"/>
            <p:cNvSpPr/>
            <p:nvPr/>
          </p:nvSpPr>
          <p:spPr>
            <a:xfrm>
              <a:off x="1220442" y="1795828"/>
              <a:ext cx="3621002" cy="3422628"/>
            </a:xfrm>
            <a:prstGeom prst="ellipse">
              <a:avLst/>
            </a:prstGeom>
            <a:noFill/>
            <a:ln w="28575">
              <a:solidFill>
                <a:srgbClr val="92D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endParaRPr lang="en-GB" sz="1200"/>
            </a:p>
          </p:txBody>
        </p:sp>
        <p:sp>
          <p:nvSpPr>
            <p:cNvPr id="44" name="TextBox 43"/>
            <p:cNvSpPr txBox="1"/>
            <p:nvPr/>
          </p:nvSpPr>
          <p:spPr>
            <a:xfrm>
              <a:off x="5660534" y="4744213"/>
              <a:ext cx="1642308" cy="459159"/>
            </a:xfrm>
            <a:prstGeom prst="rect">
              <a:avLst/>
            </a:prstGeom>
            <a:noFill/>
          </p:spPr>
          <p:txBody>
            <a:bodyPr wrap="none" lIns="104306" tIns="52153" rIns="104306" bIns="52153" rtlCol="0">
              <a:spAutoFit/>
            </a:bodyPr>
            <a:lstStyle/>
            <a:p>
              <a:r>
                <a:rPr lang="en-GB" sz="1600" dirty="0">
                  <a:solidFill>
                    <a:srgbClr val="00B050"/>
                  </a:solidFill>
                </a:rPr>
                <a:t>“Assembly”</a:t>
              </a:r>
            </a:p>
          </p:txBody>
        </p:sp>
        <p:cxnSp>
          <p:nvCxnSpPr>
            <p:cNvPr id="45" name="Straight Arrow Connector 44"/>
            <p:cNvCxnSpPr>
              <a:stCxn id="44" idx="1"/>
              <a:endCxn id="28" idx="5"/>
            </p:cNvCxnSpPr>
            <p:nvPr/>
          </p:nvCxnSpPr>
          <p:spPr>
            <a:xfrm flipH="1" flipV="1">
              <a:off x="4311161" y="4717223"/>
              <a:ext cx="1349373" cy="256569"/>
            </a:xfrm>
            <a:prstGeom prst="straightConnector1">
              <a:avLst/>
            </a:prstGeom>
            <a:ln>
              <a:solidFill>
                <a:srgbClr val="009242"/>
              </a:solidFill>
              <a:tailEnd type="arrow"/>
            </a:ln>
          </p:spPr>
          <p:style>
            <a:lnRef idx="1">
              <a:schemeClr val="accent1"/>
            </a:lnRef>
            <a:fillRef idx="0">
              <a:schemeClr val="accent1"/>
            </a:fillRef>
            <a:effectRef idx="0">
              <a:schemeClr val="accent1"/>
            </a:effectRef>
            <a:fontRef idx="minor">
              <a:schemeClr val="tx1"/>
            </a:fontRef>
          </p:style>
        </p:cxnSp>
      </p:grpSp>
      <p:grpSp>
        <p:nvGrpSpPr>
          <p:cNvPr id="64" name="Group 63"/>
          <p:cNvGrpSpPr/>
          <p:nvPr/>
        </p:nvGrpSpPr>
        <p:grpSpPr>
          <a:xfrm>
            <a:off x="6036982" y="1864489"/>
            <a:ext cx="2890190" cy="4084791"/>
            <a:chOff x="7131922" y="1260351"/>
            <a:chExt cx="3379916" cy="4503672"/>
          </a:xfrm>
        </p:grpSpPr>
        <p:sp>
          <p:nvSpPr>
            <p:cNvPr id="35" name="Rectangle 34"/>
            <p:cNvSpPr/>
            <p:nvPr/>
          </p:nvSpPr>
          <p:spPr>
            <a:xfrm>
              <a:off x="7131922" y="2971568"/>
              <a:ext cx="1018631" cy="4763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r>
                <a:rPr lang="en-GB" sz="1100" dirty="0">
                  <a:solidFill>
                    <a:schemeClr val="tx1"/>
                  </a:solidFill>
                </a:rPr>
                <a:t>Physical component</a:t>
              </a:r>
            </a:p>
          </p:txBody>
        </p:sp>
        <p:sp>
          <p:nvSpPr>
            <p:cNvPr id="36" name="Rectangle 35"/>
            <p:cNvSpPr/>
            <p:nvPr/>
          </p:nvSpPr>
          <p:spPr>
            <a:xfrm>
              <a:off x="7742402" y="3768615"/>
              <a:ext cx="988674" cy="4763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r>
                <a:rPr lang="en-GB" sz="1100" dirty="0">
                  <a:solidFill>
                    <a:schemeClr val="tx1"/>
                  </a:solidFill>
                </a:rPr>
                <a:t>Clamp</a:t>
              </a:r>
            </a:p>
          </p:txBody>
        </p:sp>
        <p:cxnSp>
          <p:nvCxnSpPr>
            <p:cNvPr id="38" name="Straight Arrow Connector 37"/>
            <p:cNvCxnSpPr>
              <a:stCxn id="36" idx="0"/>
              <a:endCxn id="35" idx="2"/>
            </p:cNvCxnSpPr>
            <p:nvPr/>
          </p:nvCxnSpPr>
          <p:spPr>
            <a:xfrm flipH="1" flipV="1">
              <a:off x="7641238" y="3447921"/>
              <a:ext cx="595501" cy="320693"/>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9" name="Rectangle 38"/>
            <p:cNvSpPr/>
            <p:nvPr/>
          </p:nvSpPr>
          <p:spPr>
            <a:xfrm>
              <a:off x="7742402" y="4518848"/>
              <a:ext cx="988674" cy="4763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r>
                <a:rPr lang="en-GB" sz="1100" dirty="0">
                  <a:solidFill>
                    <a:schemeClr val="tx1"/>
                  </a:solidFill>
                </a:rPr>
                <a:t>P-Clamp</a:t>
              </a:r>
            </a:p>
          </p:txBody>
        </p:sp>
        <p:cxnSp>
          <p:nvCxnSpPr>
            <p:cNvPr id="40" name="Straight Arrow Connector 39"/>
            <p:cNvCxnSpPr>
              <a:stCxn id="39" idx="0"/>
            </p:cNvCxnSpPr>
            <p:nvPr/>
          </p:nvCxnSpPr>
          <p:spPr>
            <a:xfrm flipH="1" flipV="1">
              <a:off x="8231852" y="4225608"/>
              <a:ext cx="4887" cy="293240"/>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1" name="Rectangle 40"/>
            <p:cNvSpPr/>
            <p:nvPr/>
          </p:nvSpPr>
          <p:spPr>
            <a:xfrm>
              <a:off x="7742402" y="5287670"/>
              <a:ext cx="988674" cy="4763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r>
                <a:rPr lang="en-GB" sz="1100" dirty="0">
                  <a:solidFill>
                    <a:schemeClr val="tx1"/>
                  </a:solidFill>
                </a:rPr>
                <a:t>P-Clamp NSA5516</a:t>
              </a:r>
            </a:p>
          </p:txBody>
        </p:sp>
        <p:cxnSp>
          <p:nvCxnSpPr>
            <p:cNvPr id="42" name="Straight Arrow Connector 41"/>
            <p:cNvCxnSpPr>
              <a:stCxn id="41" idx="0"/>
            </p:cNvCxnSpPr>
            <p:nvPr/>
          </p:nvCxnSpPr>
          <p:spPr>
            <a:xfrm flipH="1" flipV="1">
              <a:off x="8231853" y="4987633"/>
              <a:ext cx="4886" cy="300037"/>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3" name="Rectangle 42"/>
            <p:cNvSpPr/>
            <p:nvPr/>
          </p:nvSpPr>
          <p:spPr>
            <a:xfrm>
              <a:off x="8307558" y="2962220"/>
              <a:ext cx="1049495" cy="4763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r>
                <a:rPr lang="en-GB" sz="1100" dirty="0">
                  <a:solidFill>
                    <a:schemeClr val="tx1"/>
                  </a:solidFill>
                </a:rPr>
                <a:t>Attachment device</a:t>
              </a:r>
            </a:p>
          </p:txBody>
        </p:sp>
        <p:cxnSp>
          <p:nvCxnSpPr>
            <p:cNvPr id="46" name="Straight Arrow Connector 45"/>
            <p:cNvCxnSpPr>
              <a:stCxn id="36" idx="0"/>
              <a:endCxn id="43" idx="2"/>
            </p:cNvCxnSpPr>
            <p:nvPr/>
          </p:nvCxnSpPr>
          <p:spPr>
            <a:xfrm flipV="1">
              <a:off x="8236739" y="3438573"/>
              <a:ext cx="595568" cy="330042"/>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7714744" y="1836415"/>
              <a:ext cx="1039105" cy="4763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r>
                <a:rPr lang="en-GB" sz="1100" dirty="0">
                  <a:solidFill>
                    <a:schemeClr val="tx1"/>
                  </a:solidFill>
                </a:rPr>
                <a:t>Component</a:t>
              </a:r>
            </a:p>
          </p:txBody>
        </p:sp>
        <p:cxnSp>
          <p:nvCxnSpPr>
            <p:cNvPr id="48" name="Straight Arrow Connector 47"/>
            <p:cNvCxnSpPr>
              <a:stCxn id="43" idx="0"/>
              <a:endCxn id="47" idx="2"/>
            </p:cNvCxnSpPr>
            <p:nvPr/>
          </p:nvCxnSpPr>
          <p:spPr>
            <a:xfrm flipH="1" flipV="1">
              <a:off x="8234296" y="2312768"/>
              <a:ext cx="598011" cy="649452"/>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a:stCxn id="35" idx="0"/>
              <a:endCxn id="47" idx="2"/>
            </p:cNvCxnSpPr>
            <p:nvPr/>
          </p:nvCxnSpPr>
          <p:spPr>
            <a:xfrm flipV="1">
              <a:off x="7641238" y="2312768"/>
              <a:ext cx="593058" cy="658800"/>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7" name="Rectangle 56"/>
            <p:cNvSpPr/>
            <p:nvPr/>
          </p:nvSpPr>
          <p:spPr>
            <a:xfrm>
              <a:off x="9523164" y="1827509"/>
              <a:ext cx="988674" cy="4763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r>
                <a:rPr lang="en-GB" sz="1100" dirty="0">
                  <a:solidFill>
                    <a:schemeClr val="tx1"/>
                  </a:solidFill>
                </a:rPr>
                <a:t>Assembly</a:t>
              </a:r>
            </a:p>
          </p:txBody>
        </p:sp>
        <p:cxnSp>
          <p:nvCxnSpPr>
            <p:cNvPr id="59" name="Curved Connector 58"/>
            <p:cNvCxnSpPr>
              <a:stCxn id="47" idx="0"/>
              <a:endCxn id="57" idx="0"/>
            </p:cNvCxnSpPr>
            <p:nvPr/>
          </p:nvCxnSpPr>
          <p:spPr bwMode="auto">
            <a:xfrm rot="5400000" flipH="1" flipV="1">
              <a:off x="9121445" y="940360"/>
              <a:ext cx="8906" cy="1783205"/>
            </a:xfrm>
            <a:prstGeom prst="curvedConnector3">
              <a:avLst>
                <a:gd name="adj1" fmla="val 2929908"/>
              </a:avLst>
            </a:prstGeom>
            <a:solidFill>
              <a:schemeClr val="bg1"/>
            </a:solidFill>
            <a:ln w="9525" cap="flat" cmpd="sng" algn="ctr">
              <a:solidFill>
                <a:schemeClr val="accent2">
                  <a:lumMod val="60000"/>
                  <a:lumOff val="40000"/>
                </a:schemeClr>
              </a:solidFill>
              <a:prstDash val="solid"/>
              <a:round/>
              <a:headEnd type="arrow"/>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2" name="TextBox 61"/>
            <p:cNvSpPr txBox="1"/>
            <p:nvPr/>
          </p:nvSpPr>
          <p:spPr>
            <a:xfrm>
              <a:off x="8703829" y="1260351"/>
              <a:ext cx="1301363" cy="279954"/>
            </a:xfrm>
            <a:prstGeom prst="rect">
              <a:avLst/>
            </a:prstGeom>
            <a:solidFill>
              <a:schemeClr val="bg1"/>
            </a:solidFill>
          </p:spPr>
          <p:txBody>
            <a:bodyPr wrap="none" rtlCol="0">
              <a:spAutoFit/>
            </a:bodyPr>
            <a:lstStyle/>
            <a:p>
              <a:r>
                <a:rPr lang="en-GB" sz="1050" dirty="0" err="1" smtClean="0"/>
                <a:t>ObjectProperties</a:t>
              </a:r>
              <a:endParaRPr lang="en-GB" sz="1050" dirty="0"/>
            </a:p>
          </p:txBody>
        </p:sp>
        <p:sp>
          <p:nvSpPr>
            <p:cNvPr id="63" name="TextBox 62"/>
            <p:cNvSpPr txBox="1"/>
            <p:nvPr/>
          </p:nvSpPr>
          <p:spPr>
            <a:xfrm>
              <a:off x="8245850" y="2484487"/>
              <a:ext cx="915192" cy="279954"/>
            </a:xfrm>
            <a:prstGeom prst="rect">
              <a:avLst/>
            </a:prstGeom>
            <a:solidFill>
              <a:schemeClr val="bg1"/>
            </a:solidFill>
          </p:spPr>
          <p:txBody>
            <a:bodyPr wrap="none" rtlCol="0">
              <a:spAutoFit/>
            </a:bodyPr>
            <a:lstStyle/>
            <a:p>
              <a:r>
                <a:rPr lang="en-GB" sz="1050" dirty="0" err="1"/>
                <a:t>subClassOf</a:t>
              </a:r>
              <a:endParaRPr lang="en-GB" sz="1050" dirty="0"/>
            </a:p>
          </p:txBody>
        </p:sp>
        <p:sp>
          <p:nvSpPr>
            <p:cNvPr id="49" name="TextBox 48"/>
            <p:cNvSpPr txBox="1"/>
            <p:nvPr/>
          </p:nvSpPr>
          <p:spPr>
            <a:xfrm>
              <a:off x="8818367" y="3975618"/>
              <a:ext cx="843955" cy="279954"/>
            </a:xfrm>
            <a:prstGeom prst="rect">
              <a:avLst/>
            </a:prstGeom>
            <a:solidFill>
              <a:schemeClr val="bg1"/>
            </a:solidFill>
          </p:spPr>
          <p:txBody>
            <a:bodyPr wrap="none" rtlCol="0">
              <a:spAutoFit/>
            </a:bodyPr>
            <a:lstStyle/>
            <a:p>
              <a:r>
                <a:rPr lang="en-GB" sz="1050" dirty="0" err="1" smtClean="0"/>
                <a:t>Rdfs:label</a:t>
              </a:r>
              <a:endParaRPr lang="en-GB" sz="1050" dirty="0"/>
            </a:p>
          </p:txBody>
        </p:sp>
        <p:sp>
          <p:nvSpPr>
            <p:cNvPr id="50" name="TextBox 49"/>
            <p:cNvSpPr txBox="1"/>
            <p:nvPr/>
          </p:nvSpPr>
          <p:spPr>
            <a:xfrm>
              <a:off x="8818367" y="4213794"/>
              <a:ext cx="1147645" cy="279954"/>
            </a:xfrm>
            <a:prstGeom prst="rect">
              <a:avLst/>
            </a:prstGeom>
            <a:solidFill>
              <a:schemeClr val="bg1"/>
            </a:solidFill>
          </p:spPr>
          <p:txBody>
            <a:bodyPr wrap="none" rtlCol="0">
              <a:spAutoFit/>
            </a:bodyPr>
            <a:lstStyle/>
            <a:p>
              <a:r>
                <a:rPr lang="en-GB" sz="1050" dirty="0" err="1" smtClean="0"/>
                <a:t>Skos:prefLabel</a:t>
              </a:r>
              <a:endParaRPr lang="en-GB" sz="1050" dirty="0"/>
            </a:p>
          </p:txBody>
        </p:sp>
        <p:sp>
          <p:nvSpPr>
            <p:cNvPr id="52" name="TextBox 51"/>
            <p:cNvSpPr txBox="1"/>
            <p:nvPr/>
          </p:nvSpPr>
          <p:spPr>
            <a:xfrm>
              <a:off x="8808056" y="3693884"/>
              <a:ext cx="1597554" cy="279954"/>
            </a:xfrm>
            <a:prstGeom prst="rect">
              <a:avLst/>
            </a:prstGeom>
            <a:solidFill>
              <a:schemeClr val="bg1"/>
            </a:solidFill>
          </p:spPr>
          <p:txBody>
            <a:bodyPr wrap="none" rtlCol="0">
              <a:spAutoFit/>
            </a:bodyPr>
            <a:lstStyle/>
            <a:p>
              <a:r>
                <a:rPr lang="en-GB" sz="1050" dirty="0" err="1" smtClean="0"/>
                <a:t>AnnotationProperties</a:t>
              </a:r>
              <a:endParaRPr lang="en-GB" sz="1050" dirty="0"/>
            </a:p>
          </p:txBody>
        </p:sp>
      </p:grpSp>
    </p:spTree>
    <p:extLst>
      <p:ext uri="{BB962C8B-B14F-4D97-AF65-F5344CB8AC3E}">
        <p14:creationId xmlns:p14="http://schemas.microsoft.com/office/powerpoint/2010/main" val="9371922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smtClean="0"/>
              <a:t>Component classes taxonomy</a:t>
            </a:r>
            <a:endParaRPr lang="en-GB" dirty="0"/>
          </a:p>
        </p:txBody>
      </p:sp>
      <p:grpSp>
        <p:nvGrpSpPr>
          <p:cNvPr id="2" name="Group 1"/>
          <p:cNvGrpSpPr/>
          <p:nvPr/>
        </p:nvGrpSpPr>
        <p:grpSpPr>
          <a:xfrm>
            <a:off x="508081" y="2075309"/>
            <a:ext cx="5287083" cy="877234"/>
            <a:chOff x="508431" y="5004767"/>
            <a:chExt cx="6182949" cy="967191"/>
          </a:xfrm>
        </p:grpSpPr>
        <p:sp>
          <p:nvSpPr>
            <p:cNvPr id="26" name="TextBox 25"/>
            <p:cNvSpPr txBox="1"/>
            <p:nvPr/>
          </p:nvSpPr>
          <p:spPr>
            <a:xfrm>
              <a:off x="1230212" y="5004767"/>
              <a:ext cx="5461168" cy="421530"/>
            </a:xfrm>
            <a:prstGeom prst="rect">
              <a:avLst/>
            </a:prstGeom>
            <a:noFill/>
          </p:spPr>
          <p:txBody>
            <a:bodyPr wrap="none" lIns="104306" tIns="52153" rIns="104306" bIns="52153" rtlCol="0">
              <a:spAutoFit/>
            </a:bodyPr>
            <a:lstStyle/>
            <a:p>
              <a:r>
                <a:rPr lang="en-GB" dirty="0" smtClean="0">
                  <a:solidFill>
                    <a:srgbClr val="0070C0"/>
                  </a:solidFill>
                </a:rPr>
                <a:t>“P-clamp    NSA5516    can be fixed on X with Y”</a:t>
              </a:r>
              <a:endParaRPr lang="en-GB" dirty="0">
                <a:solidFill>
                  <a:srgbClr val="0070C0"/>
                </a:solidFill>
              </a:endParaRPr>
            </a:p>
          </p:txBody>
        </p:sp>
        <p:sp>
          <p:nvSpPr>
            <p:cNvPr id="29" name="Line Callout 2 (Accent Bar) 28"/>
            <p:cNvSpPr/>
            <p:nvPr/>
          </p:nvSpPr>
          <p:spPr>
            <a:xfrm>
              <a:off x="1448864" y="5401889"/>
              <a:ext cx="948976" cy="142679"/>
            </a:xfrm>
            <a:prstGeom prst="accentCallout2">
              <a:avLst/>
            </a:prstGeom>
            <a:ln w="12700"/>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endParaRPr lang="en-GB"/>
            </a:p>
          </p:txBody>
        </p:sp>
        <p:sp>
          <p:nvSpPr>
            <p:cNvPr id="30" name="TextBox 29"/>
            <p:cNvSpPr txBox="1"/>
            <p:nvPr/>
          </p:nvSpPr>
          <p:spPr>
            <a:xfrm>
              <a:off x="508431" y="5550428"/>
              <a:ext cx="2670755" cy="421530"/>
            </a:xfrm>
            <a:prstGeom prst="rect">
              <a:avLst/>
            </a:prstGeom>
            <a:noFill/>
          </p:spPr>
          <p:txBody>
            <a:bodyPr wrap="none" lIns="104306" tIns="52153" rIns="104306" bIns="52153" rtlCol="0">
              <a:spAutoFit/>
            </a:bodyPr>
            <a:lstStyle/>
            <a:p>
              <a:r>
                <a:rPr lang="en-GB" dirty="0" smtClean="0"/>
                <a:t>“Physical component”</a:t>
              </a:r>
              <a:endParaRPr lang="en-GB" dirty="0"/>
            </a:p>
          </p:txBody>
        </p:sp>
        <p:sp>
          <p:nvSpPr>
            <p:cNvPr id="31" name="TextBox 30"/>
            <p:cNvSpPr txBox="1"/>
            <p:nvPr/>
          </p:nvSpPr>
          <p:spPr>
            <a:xfrm>
              <a:off x="3104638" y="5550428"/>
              <a:ext cx="2570200" cy="421530"/>
            </a:xfrm>
            <a:prstGeom prst="rect">
              <a:avLst/>
            </a:prstGeom>
            <a:noFill/>
          </p:spPr>
          <p:txBody>
            <a:bodyPr wrap="none" lIns="104306" tIns="52153" rIns="104306" bIns="52153" rtlCol="0">
              <a:spAutoFit/>
            </a:bodyPr>
            <a:lstStyle/>
            <a:p>
              <a:r>
                <a:rPr lang="en-GB" dirty="0" smtClean="0"/>
                <a:t>“Standard reference”</a:t>
              </a:r>
              <a:endParaRPr lang="en-GB" dirty="0"/>
            </a:p>
          </p:txBody>
        </p:sp>
        <p:sp>
          <p:nvSpPr>
            <p:cNvPr id="32" name="Line Callout 2 (Accent Bar) 31"/>
            <p:cNvSpPr/>
            <p:nvPr/>
          </p:nvSpPr>
          <p:spPr>
            <a:xfrm>
              <a:off x="2638086" y="5420357"/>
              <a:ext cx="854476" cy="124211"/>
            </a:xfrm>
            <a:prstGeom prst="accentCallout2">
              <a:avLst>
                <a:gd name="adj1" fmla="val 94412"/>
                <a:gd name="adj2" fmla="val 85406"/>
                <a:gd name="adj3" fmla="val 94413"/>
                <a:gd name="adj4" fmla="val 125309"/>
                <a:gd name="adj5" fmla="val 229434"/>
                <a:gd name="adj6" fmla="val 150985"/>
              </a:avLst>
            </a:prstGeom>
            <a:ln w="12700"/>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endParaRPr lang="en-GB"/>
            </a:p>
          </p:txBody>
        </p:sp>
      </p:grpSp>
      <p:sp>
        <p:nvSpPr>
          <p:cNvPr id="33" name="TextBox 32"/>
          <p:cNvSpPr txBox="1"/>
          <p:nvPr/>
        </p:nvSpPr>
        <p:spPr>
          <a:xfrm>
            <a:off x="323529" y="3933056"/>
            <a:ext cx="6408711" cy="892536"/>
          </a:xfrm>
          <a:prstGeom prst="rect">
            <a:avLst/>
          </a:prstGeom>
          <a:noFill/>
        </p:spPr>
        <p:txBody>
          <a:bodyPr wrap="square" lIns="91424" tIns="45712" rIns="91424" bIns="45712" rtlCol="0">
            <a:spAutoFit/>
          </a:bodyPr>
          <a:lstStyle>
            <a:defPPr>
              <a:defRPr lang="nl-NL"/>
            </a:defPPr>
            <a:lvl2pPr marL="441325" lvl="1" indent="-273050">
              <a:spcBef>
                <a:spcPct val="20000"/>
              </a:spcBef>
              <a:buFont typeface="Wingdings" panose="05000000000000000000" pitchFamily="2" charset="2"/>
              <a:buChar char="§"/>
              <a:defRPr>
                <a:latin typeface="Arial" panose="020B0604020202020204" pitchFamily="34" charset="0"/>
                <a:cs typeface="Arial" panose="020B0604020202020204" pitchFamily="34" charset="0"/>
              </a:defRPr>
            </a:lvl2pPr>
          </a:lstStyle>
          <a:p>
            <a:pPr lvl="1"/>
            <a:r>
              <a:rPr lang="en-GB" dirty="0"/>
              <a:t>NLP </a:t>
            </a:r>
            <a:r>
              <a:rPr lang="en-GB" sz="2000" dirty="0">
                <a:solidFill>
                  <a:srgbClr val="0070C0"/>
                </a:solidFill>
              </a:rPr>
              <a:t>Parsing</a:t>
            </a:r>
            <a:r>
              <a:rPr lang="en-GB" sz="2000" dirty="0"/>
              <a:t> </a:t>
            </a:r>
            <a:r>
              <a:rPr lang="en-GB" sz="2000" dirty="0" smtClean="0"/>
              <a:t> </a:t>
            </a:r>
            <a:r>
              <a:rPr lang="en-GB" dirty="0" smtClean="0"/>
              <a:t>uses this taxonomy. </a:t>
            </a:r>
            <a:r>
              <a:rPr lang="en-GB" sz="1600" dirty="0" smtClean="0"/>
              <a:t>Labels + assumptions such as  a physical component may be referred to using its name or its reference or both concatenated</a:t>
            </a:r>
            <a:endParaRPr lang="en-GB" sz="1600" dirty="0"/>
          </a:p>
        </p:txBody>
      </p:sp>
      <p:sp>
        <p:nvSpPr>
          <p:cNvPr id="34" name="TextBox 33"/>
          <p:cNvSpPr txBox="1"/>
          <p:nvPr/>
        </p:nvSpPr>
        <p:spPr>
          <a:xfrm>
            <a:off x="323529" y="4870917"/>
            <a:ext cx="8208912" cy="677092"/>
          </a:xfrm>
          <a:prstGeom prst="rect">
            <a:avLst/>
          </a:prstGeom>
          <a:noFill/>
        </p:spPr>
        <p:txBody>
          <a:bodyPr wrap="square" lIns="91424" tIns="45712" rIns="91424" bIns="45712" rtlCol="0">
            <a:spAutoFit/>
          </a:bodyPr>
          <a:lstStyle/>
          <a:p>
            <a:pPr marL="441325" lvl="1" indent="-273050">
              <a:spcBef>
                <a:spcPct val="20000"/>
              </a:spcBef>
              <a:buFont typeface="Wingdings" panose="05000000000000000000" pitchFamily="2" charset="2"/>
              <a:buChar char="§"/>
            </a:pPr>
            <a:r>
              <a:rPr lang="en-GB" sz="2000" dirty="0">
                <a:solidFill>
                  <a:srgbClr val="0070C0"/>
                </a:solidFill>
                <a:latin typeface="Arial" panose="020B0604020202020204" pitchFamily="34" charset="0"/>
                <a:cs typeface="Arial" panose="020B0604020202020204" pitchFamily="34" charset="0"/>
              </a:rPr>
              <a:t>Inference</a:t>
            </a:r>
            <a:r>
              <a:rPr lang="en-GB" sz="2000" dirty="0">
                <a:latin typeface="Arial" panose="020B0604020202020204" pitchFamily="34" charset="0"/>
                <a:cs typeface="Arial" panose="020B0604020202020204" pitchFamily="34" charset="0"/>
              </a:rPr>
              <a:t> </a:t>
            </a:r>
            <a:r>
              <a:rPr lang="en-GB" dirty="0">
                <a:latin typeface="Arial" panose="020B0604020202020204" pitchFamily="34" charset="0"/>
                <a:cs typeface="Arial" panose="020B0604020202020204" pitchFamily="34" charset="0"/>
              </a:rPr>
              <a:t>rule: a rule applying to a component type (Attachment device) applies to its subtypes (P-clamp)</a:t>
            </a:r>
          </a:p>
        </p:txBody>
      </p:sp>
      <p:sp>
        <p:nvSpPr>
          <p:cNvPr id="65" name="TextBox 64"/>
          <p:cNvSpPr txBox="1"/>
          <p:nvPr/>
        </p:nvSpPr>
        <p:spPr>
          <a:xfrm>
            <a:off x="323529" y="5560220"/>
            <a:ext cx="8208912" cy="677092"/>
          </a:xfrm>
          <a:prstGeom prst="rect">
            <a:avLst/>
          </a:prstGeom>
          <a:noFill/>
        </p:spPr>
        <p:txBody>
          <a:bodyPr wrap="square" lIns="91424" tIns="45712" rIns="91424" bIns="45712" rtlCol="0">
            <a:spAutoFit/>
          </a:bodyPr>
          <a:lstStyle/>
          <a:p>
            <a:pPr marL="441325" lvl="1" indent="-273050">
              <a:spcBef>
                <a:spcPct val="20000"/>
              </a:spcBef>
              <a:buFont typeface="Wingdings" panose="05000000000000000000" pitchFamily="2" charset="2"/>
              <a:buChar char="§"/>
            </a:pPr>
            <a:r>
              <a:rPr lang="en-GB" sz="2000" dirty="0" smtClean="0">
                <a:solidFill>
                  <a:srgbClr val="0070C0"/>
                </a:solidFill>
                <a:latin typeface="Arial" panose="020B0604020202020204" pitchFamily="34" charset="0"/>
                <a:cs typeface="Arial" panose="020B0604020202020204" pitchFamily="34" charset="0"/>
              </a:rPr>
              <a:t>Document</a:t>
            </a:r>
            <a:r>
              <a:rPr lang="en-GB" sz="2000" dirty="0" smtClean="0">
                <a:latin typeface="Arial" panose="020B0604020202020204" pitchFamily="34" charset="0"/>
                <a:cs typeface="Arial" panose="020B0604020202020204" pitchFamily="34" charset="0"/>
              </a:rPr>
              <a:t> </a:t>
            </a:r>
            <a:r>
              <a:rPr lang="en-GB" dirty="0" smtClean="0">
                <a:latin typeface="Arial" panose="020B0604020202020204" pitchFamily="34" charset="0"/>
                <a:cs typeface="Arial" panose="020B0604020202020204" pitchFamily="34" charset="0"/>
              </a:rPr>
              <a:t>display : when searching rules </a:t>
            </a:r>
            <a:r>
              <a:rPr lang="en-GB" dirty="0">
                <a:latin typeface="Arial" panose="020B0604020202020204" pitchFamily="34" charset="0"/>
                <a:cs typeface="Arial" panose="020B0604020202020204" pitchFamily="34" charset="0"/>
              </a:rPr>
              <a:t>applying to a component type (P-Camp) </a:t>
            </a:r>
            <a:r>
              <a:rPr lang="en-GB" dirty="0">
                <a:latin typeface="Arial" panose="020B0604020202020204" pitchFamily="34" charset="0"/>
                <a:cs typeface="Arial" panose="020B0604020202020204" pitchFamily="34" charset="0"/>
                <a:sym typeface="Wingdings" panose="05000000000000000000" pitchFamily="2" charset="2"/>
              </a:rPr>
              <a:t> </a:t>
            </a:r>
            <a:r>
              <a:rPr lang="en-GB" dirty="0">
                <a:latin typeface="Arial" panose="020B0604020202020204" pitchFamily="34" charset="0"/>
                <a:cs typeface="Arial" panose="020B0604020202020204" pitchFamily="34" charset="0"/>
              </a:rPr>
              <a:t>retrieve and display rules applying to super-types</a:t>
            </a:r>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28184" y="1165785"/>
            <a:ext cx="2491341" cy="35311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9591464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SPARQL queries </a:t>
            </a:r>
            <a:endParaRPr lang="en-GB"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4354" y="2609123"/>
            <a:ext cx="6726130" cy="39162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Espace réservé du contenu 2"/>
          <p:cNvSpPr>
            <a:spLocks noGrp="1"/>
          </p:cNvSpPr>
          <p:nvPr>
            <p:ph idx="1"/>
          </p:nvPr>
        </p:nvSpPr>
        <p:spPr>
          <a:xfrm>
            <a:off x="467544" y="1268760"/>
            <a:ext cx="8352472" cy="5040000"/>
          </a:xfrm>
        </p:spPr>
        <p:txBody>
          <a:bodyPr/>
          <a:lstStyle/>
          <a:p>
            <a:pPr marL="360362" lvl="1" indent="0">
              <a:buNone/>
            </a:pPr>
            <a:endParaRPr lang="en-US" sz="600" dirty="0" smtClean="0"/>
          </a:p>
          <a:p>
            <a:pPr marL="360362" lvl="1" indent="0">
              <a:buNone/>
            </a:pPr>
            <a:r>
              <a:rPr lang="en-US" dirty="0" smtClean="0"/>
              <a:t>Status : model based queries specification</a:t>
            </a:r>
          </a:p>
          <a:p>
            <a:pPr lvl="2"/>
            <a:r>
              <a:rPr lang="en-GB" dirty="0"/>
              <a:t>Preliminary study with </a:t>
            </a:r>
            <a:r>
              <a:rPr lang="en-GB" dirty="0" err="1"/>
              <a:t>Loria</a:t>
            </a:r>
            <a:r>
              <a:rPr lang="en-GB" dirty="0"/>
              <a:t> (Text to RDF)</a:t>
            </a:r>
          </a:p>
          <a:p>
            <a:pPr lvl="2"/>
            <a:r>
              <a:rPr lang="en-US" dirty="0"/>
              <a:t>1 internship on </a:t>
            </a:r>
            <a:r>
              <a:rPr lang="en-US" dirty="0" err="1"/>
              <a:t>RDFizer</a:t>
            </a:r>
            <a:r>
              <a:rPr lang="en-US" dirty="0"/>
              <a:t> and Query </a:t>
            </a:r>
            <a:r>
              <a:rPr lang="en-US" dirty="0" smtClean="0"/>
              <a:t>management</a:t>
            </a:r>
            <a:endParaRPr lang="en-GB" dirty="0"/>
          </a:p>
          <a:p>
            <a:pPr marL="625475" lvl="2" indent="0">
              <a:buNone/>
            </a:pPr>
            <a:endParaRPr lang="en-US" dirty="0" smtClean="0"/>
          </a:p>
        </p:txBody>
      </p:sp>
    </p:spTree>
    <p:extLst>
      <p:ext uri="{BB962C8B-B14F-4D97-AF65-F5344CB8AC3E}">
        <p14:creationId xmlns:p14="http://schemas.microsoft.com/office/powerpoint/2010/main" val="320257935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323528" y="980728"/>
            <a:ext cx="8604448" cy="864096"/>
          </a:xfrm>
        </p:spPr>
        <p:txBody>
          <a:bodyPr/>
          <a:lstStyle/>
          <a:p>
            <a:r>
              <a:rPr lang="en-US" sz="2400" dirty="0" smtClean="0"/>
              <a:t>UC-TR-01 - Documents of Quality Assurance Department</a:t>
            </a:r>
            <a:endParaRPr lang="en-US" sz="2400" dirty="0"/>
          </a:p>
        </p:txBody>
      </p:sp>
      <p:sp>
        <p:nvSpPr>
          <p:cNvPr id="12" name="Sous-titre 2"/>
          <p:cNvSpPr txBox="1">
            <a:spLocks/>
          </p:cNvSpPr>
          <p:nvPr/>
        </p:nvSpPr>
        <p:spPr>
          <a:xfrm>
            <a:off x="2483768" y="2060848"/>
            <a:ext cx="3312368"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tr-TR" sz="1600" i="1" dirty="0"/>
              <a:t>Ersan GÜRDOĞAN </a:t>
            </a:r>
            <a:endParaRPr lang="en-US" sz="1600" i="1" dirty="0" smtClean="0"/>
          </a:p>
          <a:p>
            <a:pPr algn="r"/>
            <a:r>
              <a:rPr lang="tr-TR" sz="1600" i="1" dirty="0" smtClean="0"/>
              <a:t>HISBIM</a:t>
            </a:r>
            <a:endParaRPr lang="en-US" sz="1600" i="1" dirty="0"/>
          </a:p>
        </p:txBody>
      </p:sp>
    </p:spTree>
    <p:extLst>
      <p:ext uri="{BB962C8B-B14F-4D97-AF65-F5344CB8AC3E}">
        <p14:creationId xmlns:p14="http://schemas.microsoft.com/office/powerpoint/2010/main" val="298970187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68000" y="260648"/>
            <a:ext cx="7776408" cy="828000"/>
          </a:xfrm>
        </p:spPr>
        <p:txBody>
          <a:bodyPr/>
          <a:lstStyle/>
          <a:p>
            <a:r>
              <a:rPr lang="en-US" dirty="0" smtClean="0"/>
              <a:t>UC-TR-01 </a:t>
            </a:r>
            <a:r>
              <a:rPr lang="en-US" dirty="0"/>
              <a:t>Documents of Quality Assurance Department</a:t>
            </a:r>
          </a:p>
        </p:txBody>
      </p:sp>
      <p:graphicFrame>
        <p:nvGraphicFramePr>
          <p:cNvPr id="4" name="Tablo 3"/>
          <p:cNvGraphicFramePr>
            <a:graphicFrameLocks noGrp="1"/>
          </p:cNvGraphicFramePr>
          <p:nvPr>
            <p:extLst>
              <p:ext uri="{D42A27DB-BD31-4B8C-83A1-F6EECF244321}">
                <p14:modId xmlns:p14="http://schemas.microsoft.com/office/powerpoint/2010/main" val="3485665784"/>
              </p:ext>
            </p:extLst>
          </p:nvPr>
        </p:nvGraphicFramePr>
        <p:xfrm>
          <a:off x="683568" y="1196752"/>
          <a:ext cx="7704856" cy="5260157"/>
        </p:xfrm>
        <a:graphic>
          <a:graphicData uri="http://schemas.openxmlformats.org/drawingml/2006/table">
            <a:tbl>
              <a:tblPr firstRow="1" firstCol="1" bandRow="1">
                <a:tableStyleId>{5C22544A-7EE6-4342-B048-85BDC9FD1C3A}</a:tableStyleId>
              </a:tblPr>
              <a:tblGrid>
                <a:gridCol w="1311555"/>
                <a:gridCol w="6393301"/>
              </a:tblGrid>
              <a:tr h="202462">
                <a:tc>
                  <a:txBody>
                    <a:bodyPr/>
                    <a:lstStyle/>
                    <a:p>
                      <a:pPr>
                        <a:lnSpc>
                          <a:spcPct val="120000"/>
                        </a:lnSpc>
                        <a:spcAft>
                          <a:spcPts val="0"/>
                        </a:spcAft>
                      </a:pPr>
                      <a:r>
                        <a:rPr lang="tr-TR" sz="1200" spc="0" dirty="0">
                          <a:effectLst/>
                        </a:rPr>
                        <a:t>UC-TR-01</a:t>
                      </a:r>
                      <a:endParaRPr lang="tr-TR" sz="1200" spc="2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3831" marR="43831" marT="0" marB="0" anchor="ctr"/>
                </a:tc>
                <a:tc>
                  <a:txBody>
                    <a:bodyPr/>
                    <a:lstStyle/>
                    <a:p>
                      <a:pPr>
                        <a:lnSpc>
                          <a:spcPct val="120000"/>
                        </a:lnSpc>
                        <a:spcAft>
                          <a:spcPts val="0"/>
                        </a:spcAft>
                      </a:pPr>
                      <a:r>
                        <a:rPr lang="en-US" sz="1200" spc="0" noProof="0" dirty="0" smtClean="0">
                          <a:effectLst/>
                        </a:rPr>
                        <a:t>Documents of Quality Assurance Department</a:t>
                      </a:r>
                      <a:endParaRPr lang="en-US" sz="1200" spc="20" noProof="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3831" marR="43831" marT="0" marB="0" anchor="ctr"/>
                </a:tc>
              </a:tr>
              <a:tr h="202462">
                <a:tc>
                  <a:txBody>
                    <a:bodyPr/>
                    <a:lstStyle/>
                    <a:p>
                      <a:pPr>
                        <a:lnSpc>
                          <a:spcPct val="120000"/>
                        </a:lnSpc>
                        <a:spcAft>
                          <a:spcPts val="0"/>
                        </a:spcAft>
                      </a:pPr>
                      <a:r>
                        <a:rPr lang="tr-TR" sz="1200" spc="0">
                          <a:effectLst/>
                        </a:rPr>
                        <a:t>Version</a:t>
                      </a:r>
                      <a:endParaRPr lang="tr-TR" sz="1200" spc="2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3831" marR="43831" marT="0" marB="0" anchor="ctr"/>
                </a:tc>
                <a:tc>
                  <a:txBody>
                    <a:bodyPr/>
                    <a:lstStyle/>
                    <a:p>
                      <a:pPr>
                        <a:lnSpc>
                          <a:spcPct val="120000"/>
                        </a:lnSpc>
                        <a:spcAft>
                          <a:spcPts val="0"/>
                        </a:spcAft>
                      </a:pPr>
                      <a:r>
                        <a:rPr lang="tr-TR" sz="1200" spc="0">
                          <a:effectLst/>
                        </a:rPr>
                        <a:t>V1.0.0 dated 15-Nov-2014</a:t>
                      </a:r>
                      <a:endParaRPr lang="tr-TR" sz="1200" spc="2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3831" marR="43831" marT="0" marB="0"/>
                </a:tc>
              </a:tr>
              <a:tr h="607386">
                <a:tc>
                  <a:txBody>
                    <a:bodyPr/>
                    <a:lstStyle/>
                    <a:p>
                      <a:pPr>
                        <a:lnSpc>
                          <a:spcPct val="120000"/>
                        </a:lnSpc>
                        <a:spcAft>
                          <a:spcPts val="0"/>
                        </a:spcAft>
                      </a:pPr>
                      <a:r>
                        <a:rPr lang="tr-TR" sz="1200" spc="0">
                          <a:effectLst/>
                        </a:rPr>
                        <a:t>Description</a:t>
                      </a:r>
                      <a:endParaRPr lang="tr-TR" sz="1200" spc="2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3831" marR="43831" marT="0" marB="0" anchor="ctr"/>
                </a:tc>
                <a:tc>
                  <a:txBody>
                    <a:bodyPr/>
                    <a:lstStyle/>
                    <a:p>
                      <a:pPr>
                        <a:lnSpc>
                          <a:spcPct val="120000"/>
                        </a:lnSpc>
                        <a:spcAft>
                          <a:spcPts val="0"/>
                        </a:spcAft>
                      </a:pPr>
                      <a:r>
                        <a:rPr lang="en-US" sz="1200" spc="0" noProof="0" dirty="0" smtClean="0">
                          <a:effectLst/>
                        </a:rPr>
                        <a:t>To create faster and more accurate the forms that are used in quality control progress and trigger related forms (re-work form triggering, revision needed, approved, rejected etc.)</a:t>
                      </a:r>
                      <a:endParaRPr lang="en-US" sz="1200" spc="20" noProof="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3831" marR="43831" marT="0" marB="0" anchor="ctr"/>
                </a:tc>
              </a:tr>
              <a:tr h="404924">
                <a:tc>
                  <a:txBody>
                    <a:bodyPr/>
                    <a:lstStyle/>
                    <a:p>
                      <a:pPr>
                        <a:lnSpc>
                          <a:spcPct val="120000"/>
                        </a:lnSpc>
                        <a:spcAft>
                          <a:spcPts val="0"/>
                        </a:spcAft>
                      </a:pPr>
                      <a:r>
                        <a:rPr lang="tr-TR" sz="1200" spc="0">
                          <a:effectLst/>
                        </a:rPr>
                        <a:t>Actors</a:t>
                      </a:r>
                      <a:endParaRPr lang="tr-TR" sz="1200" spc="2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3831" marR="43831" marT="0" marB="0" anchor="ctr"/>
                </a:tc>
                <a:tc>
                  <a:txBody>
                    <a:bodyPr/>
                    <a:lstStyle/>
                    <a:p>
                      <a:pPr>
                        <a:lnSpc>
                          <a:spcPct val="120000"/>
                        </a:lnSpc>
                        <a:spcAft>
                          <a:spcPts val="0"/>
                        </a:spcAft>
                      </a:pPr>
                      <a:r>
                        <a:rPr lang="en-US" sz="1200" spc="0" noProof="0" dirty="0" smtClean="0">
                          <a:effectLst/>
                        </a:rPr>
                        <a:t>Quality Managers, Quality Measurement Specialists, Quality Control Personnel, Quality Auditors, Production Crews</a:t>
                      </a:r>
                      <a:endParaRPr lang="en-US" sz="1200" spc="20" noProof="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3831" marR="43831" marT="0" marB="0" anchor="ctr"/>
                </a:tc>
              </a:tr>
              <a:tr h="690211">
                <a:tc>
                  <a:txBody>
                    <a:bodyPr/>
                    <a:lstStyle/>
                    <a:p>
                      <a:pPr>
                        <a:lnSpc>
                          <a:spcPct val="120000"/>
                        </a:lnSpc>
                        <a:spcAft>
                          <a:spcPts val="0"/>
                        </a:spcAft>
                      </a:pPr>
                      <a:r>
                        <a:rPr lang="tr-TR" sz="1200" spc="0">
                          <a:effectLst/>
                        </a:rPr>
                        <a:t>Assumptions</a:t>
                      </a:r>
                      <a:endParaRPr lang="tr-TR" sz="1200" spc="2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3831" marR="43831" marT="0" marB="0" anchor="ctr"/>
                </a:tc>
                <a:tc>
                  <a:txBody>
                    <a:bodyPr/>
                    <a:lstStyle/>
                    <a:p>
                      <a:pPr>
                        <a:lnSpc>
                          <a:spcPct val="120000"/>
                        </a:lnSpc>
                        <a:spcAft>
                          <a:spcPts val="0"/>
                        </a:spcAft>
                      </a:pPr>
                      <a:r>
                        <a:rPr lang="en-US" sz="1200" spc="0" noProof="0" dirty="0" smtClean="0">
                          <a:effectLst/>
                        </a:rPr>
                        <a:t>Quality control measurement units are standard </a:t>
                      </a:r>
                      <a:br>
                        <a:rPr lang="en-US" sz="1200" spc="0" noProof="0" dirty="0" smtClean="0">
                          <a:effectLst/>
                        </a:rPr>
                      </a:br>
                      <a:r>
                        <a:rPr lang="en-US" sz="1200" spc="0" noProof="0" dirty="0" smtClean="0">
                          <a:effectLst/>
                        </a:rPr>
                        <a:t>Rejected and Approved products forms are standard </a:t>
                      </a:r>
                      <a:br>
                        <a:rPr lang="en-US" sz="1200" spc="0" noProof="0" dirty="0" smtClean="0">
                          <a:effectLst/>
                        </a:rPr>
                      </a:br>
                      <a:r>
                        <a:rPr lang="en-US" sz="1200" spc="0" noProof="0" dirty="0" smtClean="0">
                          <a:effectLst/>
                        </a:rPr>
                        <a:t>Quality Certification standards are always applied</a:t>
                      </a:r>
                      <a:endParaRPr lang="en-US" sz="1200" spc="20" noProof="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3831" marR="43831" marT="0" marB="0" anchor="ctr"/>
                </a:tc>
              </a:tr>
              <a:tr h="2038438">
                <a:tc>
                  <a:txBody>
                    <a:bodyPr/>
                    <a:lstStyle/>
                    <a:p>
                      <a:pPr>
                        <a:lnSpc>
                          <a:spcPct val="120000"/>
                        </a:lnSpc>
                        <a:spcAft>
                          <a:spcPts val="0"/>
                        </a:spcAft>
                      </a:pPr>
                      <a:r>
                        <a:rPr lang="tr-TR" sz="1200" spc="0">
                          <a:effectLst/>
                        </a:rPr>
                        <a:t>Steps</a:t>
                      </a:r>
                      <a:endParaRPr lang="tr-TR" sz="1200" spc="2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3831" marR="43831" marT="0" marB="0" anchor="ctr"/>
                </a:tc>
                <a:tc>
                  <a:txBody>
                    <a:bodyPr/>
                    <a:lstStyle/>
                    <a:p>
                      <a:pPr>
                        <a:lnSpc>
                          <a:spcPct val="120000"/>
                        </a:lnSpc>
                        <a:spcAft>
                          <a:spcPts val="0"/>
                        </a:spcAft>
                      </a:pPr>
                      <a:r>
                        <a:rPr lang="en-US" sz="1200" spc="0" noProof="0" dirty="0" smtClean="0">
                          <a:effectLst/>
                        </a:rPr>
                        <a:t>Products information forms are created according to product information comes from ModelWriter system</a:t>
                      </a:r>
                      <a:br>
                        <a:rPr lang="en-US" sz="1200" spc="0" noProof="0" dirty="0" smtClean="0">
                          <a:effectLst/>
                        </a:rPr>
                      </a:br>
                      <a:r>
                        <a:rPr lang="en-US" sz="1200" spc="0" noProof="0" dirty="0" smtClean="0">
                          <a:effectLst/>
                        </a:rPr>
                        <a:t>Products are measured by quality control department authorized personnel's according to standards</a:t>
                      </a:r>
                      <a:br>
                        <a:rPr lang="en-US" sz="1200" spc="0" noProof="0" dirty="0" smtClean="0">
                          <a:effectLst/>
                        </a:rPr>
                      </a:br>
                      <a:r>
                        <a:rPr lang="en-US" sz="1200" spc="0" noProof="0" dirty="0" smtClean="0">
                          <a:effectLst/>
                        </a:rPr>
                        <a:t>To decide product is standard or not according to measurement report </a:t>
                      </a:r>
                      <a:br>
                        <a:rPr lang="en-US" sz="1200" spc="0" noProof="0" dirty="0" smtClean="0">
                          <a:effectLst/>
                        </a:rPr>
                      </a:br>
                      <a:r>
                        <a:rPr lang="en-US" sz="1200" spc="0" noProof="0" dirty="0" smtClean="0">
                          <a:effectLst/>
                        </a:rPr>
                        <a:t>Product would be sent rejected products section if its measures are out of standards </a:t>
                      </a:r>
                      <a:br>
                        <a:rPr lang="en-US" sz="1200" spc="0" noProof="0" dirty="0" smtClean="0">
                          <a:effectLst/>
                        </a:rPr>
                      </a:br>
                      <a:r>
                        <a:rPr lang="en-US" sz="1200" spc="0" noProof="0" dirty="0" smtClean="0">
                          <a:effectLst/>
                        </a:rPr>
                        <a:t>ModelWriter system is created Rejected Product Quality Form </a:t>
                      </a:r>
                      <a:br>
                        <a:rPr lang="en-US" sz="1200" spc="0" noProof="0" dirty="0" smtClean="0">
                          <a:effectLst/>
                        </a:rPr>
                      </a:br>
                      <a:r>
                        <a:rPr lang="en-US" sz="1200" spc="0" noProof="0" dirty="0" smtClean="0">
                          <a:effectLst/>
                        </a:rPr>
                        <a:t>Else Approved Product Quality Form is created by ModelWriter System</a:t>
                      </a:r>
                      <a:br>
                        <a:rPr lang="en-US" sz="1200" spc="0" noProof="0" dirty="0" smtClean="0">
                          <a:effectLst/>
                        </a:rPr>
                      </a:br>
                      <a:r>
                        <a:rPr lang="en-US" sz="1200" spc="0" noProof="0" dirty="0" smtClean="0">
                          <a:effectLst/>
                        </a:rPr>
                        <a:t>Approved products are sent to warehouse as accepted products </a:t>
                      </a:r>
                      <a:endParaRPr lang="en-US" sz="1200" spc="20" noProof="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3831" marR="43831" marT="0" marB="0" anchor="ctr"/>
                </a:tc>
              </a:tr>
              <a:tr h="607386">
                <a:tc>
                  <a:txBody>
                    <a:bodyPr/>
                    <a:lstStyle/>
                    <a:p>
                      <a:pPr>
                        <a:lnSpc>
                          <a:spcPct val="120000"/>
                        </a:lnSpc>
                        <a:spcAft>
                          <a:spcPts val="0"/>
                        </a:spcAft>
                      </a:pPr>
                      <a:r>
                        <a:rPr lang="tr-TR" sz="1200" spc="0">
                          <a:effectLst/>
                        </a:rPr>
                        <a:t>Alternatives</a:t>
                      </a:r>
                      <a:endParaRPr lang="tr-TR" sz="1200" spc="2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3831" marR="43831" marT="0" marB="0" anchor="ctr"/>
                </a:tc>
                <a:tc>
                  <a:txBody>
                    <a:bodyPr/>
                    <a:lstStyle/>
                    <a:p>
                      <a:pPr>
                        <a:lnSpc>
                          <a:spcPct val="120000"/>
                        </a:lnSpc>
                        <a:spcAft>
                          <a:spcPts val="0"/>
                        </a:spcAft>
                      </a:pPr>
                      <a:r>
                        <a:rPr lang="en-US" sz="1200" spc="0" noProof="0" dirty="0" smtClean="0">
                          <a:effectLst/>
                        </a:rPr>
                        <a:t>If rejected products' measurement out of range in rework standards, it means cannot be applied rework on this product, it returns to scrap. Then it should be sent wasteland.</a:t>
                      </a:r>
                      <a:endParaRPr lang="en-US" sz="1200" spc="20" noProof="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3831" marR="43831" marT="0" marB="0" anchor="ctr"/>
                </a:tc>
              </a:tr>
              <a:tr h="404924">
                <a:tc>
                  <a:txBody>
                    <a:bodyPr/>
                    <a:lstStyle/>
                    <a:p>
                      <a:pPr>
                        <a:lnSpc>
                          <a:spcPct val="120000"/>
                        </a:lnSpc>
                        <a:spcAft>
                          <a:spcPts val="0"/>
                        </a:spcAft>
                      </a:pPr>
                      <a:r>
                        <a:rPr lang="tr-TR" sz="1200" spc="0">
                          <a:effectLst/>
                        </a:rPr>
                        <a:t>Issues</a:t>
                      </a:r>
                      <a:endParaRPr lang="tr-TR" sz="1200" spc="2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3831" marR="43831" marT="0" marB="0" anchor="ctr"/>
                </a:tc>
                <a:tc>
                  <a:txBody>
                    <a:bodyPr/>
                    <a:lstStyle/>
                    <a:p>
                      <a:pPr>
                        <a:lnSpc>
                          <a:spcPct val="120000"/>
                        </a:lnSpc>
                        <a:spcAft>
                          <a:spcPts val="0"/>
                        </a:spcAft>
                      </a:pPr>
                      <a:r>
                        <a:rPr lang="en-US" sz="1200" spc="0" noProof="0" dirty="0" smtClean="0">
                          <a:effectLst/>
                        </a:rPr>
                        <a:t>Standardizing form designs is hard because of all customers have their own unique reporting tools/formats</a:t>
                      </a:r>
                      <a:endParaRPr lang="en-US" sz="1200" spc="20" noProof="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3831" marR="43831" marT="0" marB="0" anchor="ctr"/>
                </a:tc>
              </a:tr>
            </a:tbl>
          </a:graphicData>
        </a:graphic>
      </p:graphicFrame>
    </p:spTree>
    <p:extLst>
      <p:ext uri="{BB962C8B-B14F-4D97-AF65-F5344CB8AC3E}">
        <p14:creationId xmlns:p14="http://schemas.microsoft.com/office/powerpoint/2010/main" val="182100326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UC-FR-01</a:t>
            </a:r>
            <a:br>
              <a:rPr lang="en-US" dirty="0" smtClean="0"/>
            </a:br>
            <a:r>
              <a:rPr lang="en-US" sz="2000" dirty="0" smtClean="0">
                <a:solidFill>
                  <a:schemeClr val="tx1">
                    <a:lumMod val="50000"/>
                    <a:lumOff val="50000"/>
                  </a:schemeClr>
                </a:solidFill>
              </a:rPr>
              <a:t>Synchronization between models and documents</a:t>
            </a:r>
            <a:endParaRPr lang="en-US" sz="2000" dirty="0">
              <a:solidFill>
                <a:schemeClr val="tx2"/>
              </a:solidFill>
            </a:endParaRPr>
          </a:p>
        </p:txBody>
      </p:sp>
      <p:graphicFrame>
        <p:nvGraphicFramePr>
          <p:cNvPr id="7" name="Diagram 6"/>
          <p:cNvGraphicFramePr/>
          <p:nvPr>
            <p:extLst>
              <p:ext uri="{D42A27DB-BD31-4B8C-83A1-F6EECF244321}">
                <p14:modId xmlns:p14="http://schemas.microsoft.com/office/powerpoint/2010/main" val="3729010307"/>
              </p:ext>
            </p:extLst>
          </p:nvPr>
        </p:nvGraphicFramePr>
        <p:xfrm>
          <a:off x="179512" y="1124744"/>
          <a:ext cx="8640960" cy="48809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5092998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323528" y="980728"/>
            <a:ext cx="8604448" cy="864096"/>
          </a:xfrm>
        </p:spPr>
        <p:txBody>
          <a:bodyPr/>
          <a:lstStyle/>
          <a:p>
            <a:r>
              <a:rPr lang="en-US" sz="2400" dirty="0" smtClean="0"/>
              <a:t>UC-TR-02 - </a:t>
            </a:r>
            <a:r>
              <a:rPr lang="en-US" sz="2400" dirty="0"/>
              <a:t>Non-Disclosure Agreements</a:t>
            </a:r>
          </a:p>
        </p:txBody>
      </p:sp>
      <p:sp>
        <p:nvSpPr>
          <p:cNvPr id="12" name="Sous-titre 2"/>
          <p:cNvSpPr txBox="1">
            <a:spLocks/>
          </p:cNvSpPr>
          <p:nvPr/>
        </p:nvSpPr>
        <p:spPr>
          <a:xfrm>
            <a:off x="2483768" y="2060848"/>
            <a:ext cx="3312368"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tr-TR" sz="1600" i="1" dirty="0"/>
              <a:t>Ersan GÜRDOĞAN </a:t>
            </a:r>
            <a:endParaRPr lang="en-US" sz="1600" i="1" dirty="0" smtClean="0"/>
          </a:p>
          <a:p>
            <a:pPr algn="r"/>
            <a:r>
              <a:rPr lang="tr-TR" sz="1600" i="1" dirty="0" smtClean="0"/>
              <a:t>HISBIM</a:t>
            </a:r>
            <a:endParaRPr lang="en-US" sz="1600" i="1" dirty="0"/>
          </a:p>
        </p:txBody>
      </p:sp>
    </p:spTree>
    <p:extLst>
      <p:ext uri="{BB962C8B-B14F-4D97-AF65-F5344CB8AC3E}">
        <p14:creationId xmlns:p14="http://schemas.microsoft.com/office/powerpoint/2010/main" val="222988515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68000" y="260648"/>
            <a:ext cx="7776408" cy="828000"/>
          </a:xfrm>
        </p:spPr>
        <p:txBody>
          <a:bodyPr/>
          <a:lstStyle/>
          <a:p>
            <a:r>
              <a:rPr lang="en-US" dirty="0"/>
              <a:t>UC-TR-01 Non-Disclosure Agreements</a:t>
            </a:r>
            <a:r>
              <a:rPr lang="en-US" spc="20" dirty="0">
                <a:solidFill>
                  <a:srgbClr val="000000"/>
                </a:solidFill>
                <a:ea typeface="Times New Roman" panose="02020603050405020304" pitchFamily="18" charset="0"/>
                <a:cs typeface="Times New Roman" panose="02020603050405020304" pitchFamily="18" charset="0"/>
              </a:rPr>
              <a:t/>
            </a:r>
            <a:br>
              <a:rPr lang="en-US" spc="20" dirty="0">
                <a:solidFill>
                  <a:srgbClr val="000000"/>
                </a:solidFill>
                <a:ea typeface="Times New Roman" panose="02020603050405020304" pitchFamily="18" charset="0"/>
                <a:cs typeface="Times New Roman" panose="02020603050405020304" pitchFamily="18" charset="0"/>
              </a:rPr>
            </a:br>
            <a:endParaRPr lang="en-US" dirty="0"/>
          </a:p>
        </p:txBody>
      </p:sp>
      <p:graphicFrame>
        <p:nvGraphicFramePr>
          <p:cNvPr id="3" name="Tablo 2"/>
          <p:cNvGraphicFramePr>
            <a:graphicFrameLocks noGrp="1"/>
          </p:cNvGraphicFramePr>
          <p:nvPr>
            <p:extLst>
              <p:ext uri="{D42A27DB-BD31-4B8C-83A1-F6EECF244321}">
                <p14:modId xmlns:p14="http://schemas.microsoft.com/office/powerpoint/2010/main" val="300103001"/>
              </p:ext>
            </p:extLst>
          </p:nvPr>
        </p:nvGraphicFramePr>
        <p:xfrm>
          <a:off x="683568" y="1196751"/>
          <a:ext cx="7704856" cy="5143398"/>
        </p:xfrm>
        <a:graphic>
          <a:graphicData uri="http://schemas.openxmlformats.org/drawingml/2006/table">
            <a:tbl>
              <a:tblPr firstRow="1" firstCol="1" bandRow="1">
                <a:tableStyleId>{5C22544A-7EE6-4342-B048-85BDC9FD1C3A}</a:tableStyleId>
              </a:tblPr>
              <a:tblGrid>
                <a:gridCol w="1311555"/>
                <a:gridCol w="6393301"/>
              </a:tblGrid>
              <a:tr h="150353">
                <a:tc>
                  <a:txBody>
                    <a:bodyPr/>
                    <a:lstStyle/>
                    <a:p>
                      <a:pPr>
                        <a:lnSpc>
                          <a:spcPct val="120000"/>
                        </a:lnSpc>
                        <a:spcAft>
                          <a:spcPts val="0"/>
                        </a:spcAft>
                      </a:pPr>
                      <a:r>
                        <a:rPr lang="tr-TR" sz="1000" spc="0" dirty="0">
                          <a:effectLst/>
                        </a:rPr>
                        <a:t>UC-TR-02</a:t>
                      </a:r>
                      <a:endParaRPr lang="tr-TR" sz="1000" spc="2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2354" marR="32354" marT="0" marB="0" anchor="ctr"/>
                </a:tc>
                <a:tc>
                  <a:txBody>
                    <a:bodyPr/>
                    <a:lstStyle/>
                    <a:p>
                      <a:pPr>
                        <a:lnSpc>
                          <a:spcPct val="120000"/>
                        </a:lnSpc>
                        <a:spcAft>
                          <a:spcPts val="0"/>
                        </a:spcAft>
                      </a:pPr>
                      <a:r>
                        <a:rPr lang="en-US" sz="1000" spc="0" noProof="0" dirty="0" smtClean="0">
                          <a:effectLst/>
                        </a:rPr>
                        <a:t>Non-Disclosure Agreements</a:t>
                      </a:r>
                      <a:endParaRPr lang="en-US" sz="1000" spc="20" noProof="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2354" marR="32354" marT="0" marB="0" anchor="ctr"/>
                </a:tc>
              </a:tr>
              <a:tr h="150353">
                <a:tc>
                  <a:txBody>
                    <a:bodyPr/>
                    <a:lstStyle/>
                    <a:p>
                      <a:pPr>
                        <a:lnSpc>
                          <a:spcPct val="120000"/>
                        </a:lnSpc>
                        <a:spcAft>
                          <a:spcPts val="0"/>
                        </a:spcAft>
                      </a:pPr>
                      <a:r>
                        <a:rPr lang="en-US" sz="1000" spc="0" noProof="0" dirty="0" smtClean="0">
                          <a:effectLst/>
                        </a:rPr>
                        <a:t>Version</a:t>
                      </a:r>
                      <a:endParaRPr lang="en-US" sz="1000" spc="20" noProof="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2354" marR="32354" marT="0" marB="0" anchor="ctr"/>
                </a:tc>
                <a:tc>
                  <a:txBody>
                    <a:bodyPr/>
                    <a:lstStyle/>
                    <a:p>
                      <a:pPr>
                        <a:lnSpc>
                          <a:spcPct val="120000"/>
                        </a:lnSpc>
                        <a:spcAft>
                          <a:spcPts val="0"/>
                        </a:spcAft>
                      </a:pPr>
                      <a:r>
                        <a:rPr lang="en-US" sz="1000" spc="0" noProof="0" dirty="0" smtClean="0">
                          <a:effectLst/>
                        </a:rPr>
                        <a:t>V1.0.0 dated 15-Nov-2014</a:t>
                      </a:r>
                      <a:endParaRPr lang="en-US" sz="1000" spc="20" noProof="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2354" marR="32354" marT="0" marB="0"/>
                </a:tc>
              </a:tr>
              <a:tr h="2540977">
                <a:tc>
                  <a:txBody>
                    <a:bodyPr/>
                    <a:lstStyle/>
                    <a:p>
                      <a:pPr>
                        <a:lnSpc>
                          <a:spcPct val="120000"/>
                        </a:lnSpc>
                        <a:spcAft>
                          <a:spcPts val="0"/>
                        </a:spcAft>
                      </a:pPr>
                      <a:r>
                        <a:rPr lang="en-US" sz="1000" spc="0" noProof="0" dirty="0" smtClean="0">
                          <a:effectLst/>
                        </a:rPr>
                        <a:t>Description</a:t>
                      </a:r>
                      <a:endParaRPr lang="en-US" sz="1000" spc="20" noProof="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2354" marR="32354" marT="0" marB="0" anchor="ctr"/>
                </a:tc>
                <a:tc>
                  <a:txBody>
                    <a:bodyPr/>
                    <a:lstStyle/>
                    <a:p>
                      <a:pPr>
                        <a:lnSpc>
                          <a:spcPct val="120000"/>
                        </a:lnSpc>
                        <a:spcAft>
                          <a:spcPts val="0"/>
                        </a:spcAft>
                      </a:pPr>
                      <a:r>
                        <a:rPr lang="en-US" sz="1000" spc="0" noProof="0" dirty="0" smtClean="0">
                          <a:effectLst/>
                        </a:rPr>
                        <a:t>Non-Disclosure Agreement (NDA), also known as a confidentiality agreement (CA), confidential disclosure agreement (CDA), proprietary information agreement (PIA), or secrecy agreement (SA), is a legal contract between at least two parties that outlines confidential material, knowledge, or information that the parties wish to share with one another for certain purposes, but wish to restrict access to or by third parties. It is a contract through which the parties agree not to disclose information covered by the agreement. An NDA creates a confidential relationship between the parties to protect any type of confidential and proprietary information or trade secrets. As such, an NDA protects nonpublic business information.</a:t>
                      </a:r>
                      <a:br>
                        <a:rPr lang="en-US" sz="1000" spc="0" noProof="0" dirty="0" smtClean="0">
                          <a:effectLst/>
                        </a:rPr>
                      </a:br>
                      <a:r>
                        <a:rPr lang="en-US" sz="1000" spc="0" noProof="0" dirty="0" smtClean="0">
                          <a:effectLst/>
                        </a:rPr>
                        <a:t>NDAs are commonly signed when two companies, individuals, or other entities (such as partnerships, societies, etc.) are considering doing business and need to understand the processes used in each other's business for the purpose of evaluating the potential business relationship. NDAs can be "mutual", meaning both parties are restricted in their use of the materials provided, or they can restrict the use of material by a single party.</a:t>
                      </a:r>
                      <a:r>
                        <a:rPr lang="en-US" sz="1000" spc="0" baseline="0" noProof="0" dirty="0" smtClean="0">
                          <a:effectLst/>
                        </a:rPr>
                        <a:t> </a:t>
                      </a:r>
                      <a:r>
                        <a:rPr lang="en-US" sz="1000" spc="0" noProof="0" dirty="0" smtClean="0">
                          <a:effectLst/>
                        </a:rPr>
                        <a:t>It is also possible for an employee to sign an NDA or NDA-like agreement with an employer. In fact, some employment agreements will include a clause restricting employees' use and dissemination of company-owned confidential information.</a:t>
                      </a:r>
                      <a:endParaRPr lang="en-US" sz="1000" spc="20" noProof="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2354" marR="32354" marT="0" marB="0" anchor="ctr"/>
                </a:tc>
              </a:tr>
              <a:tr h="150353">
                <a:tc>
                  <a:txBody>
                    <a:bodyPr/>
                    <a:lstStyle/>
                    <a:p>
                      <a:pPr>
                        <a:lnSpc>
                          <a:spcPct val="120000"/>
                        </a:lnSpc>
                        <a:spcAft>
                          <a:spcPts val="0"/>
                        </a:spcAft>
                      </a:pPr>
                      <a:r>
                        <a:rPr lang="tr-TR" sz="1000" spc="0">
                          <a:effectLst/>
                        </a:rPr>
                        <a:t>Actors</a:t>
                      </a:r>
                      <a:endParaRPr lang="tr-TR" sz="1000" spc="2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2354" marR="32354" marT="0" marB="0" anchor="ctr"/>
                </a:tc>
                <a:tc>
                  <a:txBody>
                    <a:bodyPr/>
                    <a:lstStyle/>
                    <a:p>
                      <a:pPr>
                        <a:lnSpc>
                          <a:spcPct val="120000"/>
                        </a:lnSpc>
                        <a:spcAft>
                          <a:spcPts val="0"/>
                        </a:spcAft>
                      </a:pPr>
                      <a:r>
                        <a:rPr lang="en-US" sz="1000" spc="0" noProof="0" dirty="0" smtClean="0">
                          <a:effectLst/>
                        </a:rPr>
                        <a:t>Responsible/Authorized personnel in both parties.</a:t>
                      </a:r>
                      <a:endParaRPr lang="en-US" sz="1000" spc="20" noProof="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2354" marR="32354" marT="0" marB="0" anchor="ctr"/>
                </a:tc>
              </a:tr>
              <a:tr h="213568">
                <a:tc>
                  <a:txBody>
                    <a:bodyPr/>
                    <a:lstStyle/>
                    <a:p>
                      <a:pPr>
                        <a:lnSpc>
                          <a:spcPct val="120000"/>
                        </a:lnSpc>
                        <a:spcAft>
                          <a:spcPts val="0"/>
                        </a:spcAft>
                      </a:pPr>
                      <a:r>
                        <a:rPr lang="tr-TR" sz="1000" spc="0">
                          <a:effectLst/>
                        </a:rPr>
                        <a:t>Assumptions</a:t>
                      </a:r>
                      <a:endParaRPr lang="tr-TR" sz="1000" spc="2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2354" marR="32354" marT="0" marB="0" anchor="ctr"/>
                </a:tc>
                <a:tc>
                  <a:txBody>
                    <a:bodyPr/>
                    <a:lstStyle/>
                    <a:p>
                      <a:pPr>
                        <a:lnSpc>
                          <a:spcPct val="120000"/>
                        </a:lnSpc>
                        <a:spcAft>
                          <a:spcPts val="0"/>
                        </a:spcAft>
                      </a:pPr>
                      <a:r>
                        <a:rPr lang="en-US" sz="1000" spc="0" noProof="0" dirty="0" smtClean="0">
                          <a:effectLst/>
                        </a:rPr>
                        <a:t>Agreements are prepared and written according to European Business Law.</a:t>
                      </a:r>
                      <a:endParaRPr lang="en-US" sz="1000" spc="20" noProof="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2354" marR="32354" marT="0" marB="0" anchor="ctr"/>
                </a:tc>
              </a:tr>
              <a:tr h="911225">
                <a:tc>
                  <a:txBody>
                    <a:bodyPr/>
                    <a:lstStyle/>
                    <a:p>
                      <a:pPr>
                        <a:lnSpc>
                          <a:spcPct val="120000"/>
                        </a:lnSpc>
                        <a:spcAft>
                          <a:spcPts val="0"/>
                        </a:spcAft>
                      </a:pPr>
                      <a:r>
                        <a:rPr lang="tr-TR" sz="1000" spc="0">
                          <a:effectLst/>
                        </a:rPr>
                        <a:t>Steps</a:t>
                      </a:r>
                      <a:endParaRPr lang="tr-TR" sz="1000" spc="2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2354" marR="32354" marT="0" marB="0" anchor="ctr"/>
                </a:tc>
                <a:tc>
                  <a:txBody>
                    <a:bodyPr/>
                    <a:lstStyle/>
                    <a:p>
                      <a:pPr>
                        <a:lnSpc>
                          <a:spcPct val="120000"/>
                        </a:lnSpc>
                        <a:spcAft>
                          <a:spcPts val="0"/>
                        </a:spcAft>
                      </a:pPr>
                      <a:r>
                        <a:rPr lang="en-US" sz="1000" spc="0" noProof="0" dirty="0" smtClean="0">
                          <a:effectLst/>
                        </a:rPr>
                        <a:t>To define both partied who would sig the NDA </a:t>
                      </a:r>
                      <a:br>
                        <a:rPr lang="en-US" sz="1000" spc="0" noProof="0" dirty="0" smtClean="0">
                          <a:effectLst/>
                        </a:rPr>
                      </a:br>
                      <a:r>
                        <a:rPr lang="en-US" sz="1000" spc="0" noProof="0" dirty="0" smtClean="0">
                          <a:effectLst/>
                        </a:rPr>
                        <a:t>To write items of agreement according to scope of NDA</a:t>
                      </a:r>
                      <a:br>
                        <a:rPr lang="en-US" sz="1000" spc="0" noProof="0" dirty="0" smtClean="0">
                          <a:effectLst/>
                        </a:rPr>
                      </a:br>
                      <a:r>
                        <a:rPr lang="en-US" sz="1000" spc="0" noProof="0" dirty="0" smtClean="0">
                          <a:effectLst/>
                        </a:rPr>
                        <a:t>Reviewing agreement by decision maker then getting approval</a:t>
                      </a:r>
                      <a:br>
                        <a:rPr lang="en-US" sz="1000" spc="0" noProof="0" dirty="0" smtClean="0">
                          <a:effectLst/>
                        </a:rPr>
                      </a:br>
                      <a:r>
                        <a:rPr lang="en-US" sz="1000" spc="0" noProof="0" dirty="0" smtClean="0">
                          <a:effectLst/>
                        </a:rPr>
                        <a:t>Sharing NDA each other </a:t>
                      </a:r>
                      <a:br>
                        <a:rPr lang="en-US" sz="1000" spc="0" noProof="0" dirty="0" smtClean="0">
                          <a:effectLst/>
                        </a:rPr>
                      </a:br>
                      <a:r>
                        <a:rPr lang="en-US" sz="1000" spc="0" noProof="0" dirty="0" smtClean="0">
                          <a:effectLst/>
                        </a:rPr>
                        <a:t>Send feedback to ModelWriter system if any change apply on NDA </a:t>
                      </a:r>
                      <a:br>
                        <a:rPr lang="en-US" sz="1000" spc="0" noProof="0" dirty="0" smtClean="0">
                          <a:effectLst/>
                        </a:rPr>
                      </a:br>
                      <a:r>
                        <a:rPr lang="en-US" sz="1000" spc="0" noProof="0" dirty="0" smtClean="0">
                          <a:effectLst/>
                        </a:rPr>
                        <a:t>Sharpen final version of NDA then signing by both parties </a:t>
                      </a:r>
                      <a:endParaRPr lang="en-US" sz="1000" spc="20" noProof="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2354" marR="32354" marT="0" marB="0" anchor="ctr"/>
                </a:tc>
              </a:tr>
              <a:tr h="451057">
                <a:tc>
                  <a:txBody>
                    <a:bodyPr/>
                    <a:lstStyle/>
                    <a:p>
                      <a:pPr>
                        <a:lnSpc>
                          <a:spcPct val="120000"/>
                        </a:lnSpc>
                        <a:spcAft>
                          <a:spcPts val="0"/>
                        </a:spcAft>
                      </a:pPr>
                      <a:r>
                        <a:rPr lang="tr-TR" sz="1000" spc="0">
                          <a:effectLst/>
                        </a:rPr>
                        <a:t>Alternatives</a:t>
                      </a:r>
                      <a:endParaRPr lang="tr-TR" sz="1000" spc="2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2354" marR="32354" marT="0" marB="0" anchor="ctr"/>
                </a:tc>
                <a:tc>
                  <a:txBody>
                    <a:bodyPr/>
                    <a:lstStyle/>
                    <a:p>
                      <a:pPr>
                        <a:lnSpc>
                          <a:spcPct val="120000"/>
                        </a:lnSpc>
                        <a:spcAft>
                          <a:spcPts val="0"/>
                        </a:spcAft>
                      </a:pPr>
                      <a:r>
                        <a:rPr lang="en-US" sz="1000" spc="0" noProof="0" dirty="0" smtClean="0">
                          <a:effectLst/>
                        </a:rPr>
                        <a:t>After sharing NDA, both parties sign without any change and no feedback.</a:t>
                      </a:r>
                      <a:br>
                        <a:rPr lang="en-US" sz="1000" spc="0" noProof="0" dirty="0" smtClean="0">
                          <a:effectLst/>
                        </a:rPr>
                      </a:br>
                      <a:r>
                        <a:rPr lang="en-US" sz="1000" spc="0" noProof="0" dirty="0" smtClean="0">
                          <a:effectLst/>
                        </a:rPr>
                        <a:t>Cancellation of NDA</a:t>
                      </a:r>
                      <a:endParaRPr lang="en-US" sz="1000" spc="20" noProof="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2354" marR="32354" marT="0" marB="0" anchor="ctr"/>
                </a:tc>
              </a:tr>
              <a:tr h="291876">
                <a:tc>
                  <a:txBody>
                    <a:bodyPr/>
                    <a:lstStyle/>
                    <a:p>
                      <a:pPr>
                        <a:lnSpc>
                          <a:spcPct val="120000"/>
                        </a:lnSpc>
                        <a:spcAft>
                          <a:spcPts val="0"/>
                        </a:spcAft>
                      </a:pPr>
                      <a:r>
                        <a:rPr lang="tr-TR" sz="1000" spc="0">
                          <a:effectLst/>
                        </a:rPr>
                        <a:t>Issues</a:t>
                      </a:r>
                      <a:endParaRPr lang="tr-TR" sz="1000" spc="2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2354" marR="32354" marT="0" marB="0" anchor="ctr"/>
                </a:tc>
                <a:tc>
                  <a:txBody>
                    <a:bodyPr/>
                    <a:lstStyle/>
                    <a:p>
                      <a:pPr>
                        <a:lnSpc>
                          <a:spcPct val="120000"/>
                        </a:lnSpc>
                        <a:spcAft>
                          <a:spcPts val="0"/>
                        </a:spcAft>
                      </a:pPr>
                      <a:r>
                        <a:rPr lang="en-US" sz="1000" spc="0" noProof="0" dirty="0" smtClean="0">
                          <a:effectLst/>
                        </a:rPr>
                        <a:t>Different laws could be applied in out of European Union</a:t>
                      </a:r>
                      <a:endParaRPr lang="en-US" sz="1000" spc="20" noProof="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2354" marR="32354" marT="0" marB="0" anchor="ctr"/>
                </a:tc>
              </a:tr>
            </a:tbl>
          </a:graphicData>
        </a:graphic>
      </p:graphicFrame>
    </p:spTree>
    <p:extLst>
      <p:ext uri="{BB962C8B-B14F-4D97-AF65-F5344CB8AC3E}">
        <p14:creationId xmlns:p14="http://schemas.microsoft.com/office/powerpoint/2010/main" val="87544913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323528" y="980728"/>
            <a:ext cx="8604448" cy="864096"/>
          </a:xfrm>
        </p:spPr>
        <p:txBody>
          <a:bodyPr/>
          <a:lstStyle/>
          <a:p>
            <a:r>
              <a:rPr lang="en-US" sz="2400" dirty="0" smtClean="0"/>
              <a:t>UC-TR-03 - </a:t>
            </a:r>
            <a:r>
              <a:rPr lang="en-US" sz="2400" dirty="0"/>
              <a:t>Synchronization of </a:t>
            </a:r>
            <a:r>
              <a:rPr lang="en-US" sz="2400" dirty="0" err="1"/>
              <a:t>ReqIF</a:t>
            </a:r>
            <a:r>
              <a:rPr lang="en-US" sz="2400" dirty="0"/>
              <a:t> models from requirement specifications</a:t>
            </a:r>
          </a:p>
        </p:txBody>
      </p:sp>
      <p:sp>
        <p:nvSpPr>
          <p:cNvPr id="12" name="Sous-titre 2"/>
          <p:cNvSpPr txBox="1">
            <a:spLocks/>
          </p:cNvSpPr>
          <p:nvPr/>
        </p:nvSpPr>
        <p:spPr>
          <a:xfrm>
            <a:off x="2483768" y="2060848"/>
            <a:ext cx="3312368"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sz="1600" i="1" dirty="0" err="1" smtClean="0"/>
              <a:t>Ferhat</a:t>
            </a:r>
            <a:r>
              <a:rPr lang="en-US" sz="1600" i="1" dirty="0" smtClean="0"/>
              <a:t> </a:t>
            </a:r>
            <a:r>
              <a:rPr lang="en-US" sz="1600" i="1" dirty="0" err="1" smtClean="0"/>
              <a:t>Erata</a:t>
            </a:r>
            <a:endParaRPr lang="en-US" sz="1600" i="1" dirty="0" smtClean="0"/>
          </a:p>
          <a:p>
            <a:pPr algn="r"/>
            <a:r>
              <a:rPr lang="en-US" sz="1600" i="1" dirty="0" smtClean="0"/>
              <a:t>UNIT</a:t>
            </a:r>
            <a:endParaRPr lang="en-US" sz="1600" i="1" dirty="0"/>
          </a:p>
        </p:txBody>
      </p:sp>
    </p:spTree>
    <p:extLst>
      <p:ext uri="{BB962C8B-B14F-4D97-AF65-F5344CB8AC3E}">
        <p14:creationId xmlns:p14="http://schemas.microsoft.com/office/powerpoint/2010/main" val="344641687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UC-TR-03 - Synchronization of </a:t>
            </a:r>
            <a:r>
              <a:rPr lang="en-US" dirty="0" err="1"/>
              <a:t>ReqIF</a:t>
            </a:r>
            <a:r>
              <a:rPr lang="en-US" dirty="0"/>
              <a:t> models from requirement </a:t>
            </a:r>
            <a:r>
              <a:rPr lang="en-US" dirty="0" smtClean="0"/>
              <a:t>specifications</a:t>
            </a:r>
            <a:endParaRPr lang="en-US" dirty="0"/>
          </a:p>
        </p:txBody>
      </p:sp>
      <p:sp>
        <p:nvSpPr>
          <p:cNvPr id="3" name="Content Placeholder 2"/>
          <p:cNvSpPr>
            <a:spLocks noGrp="1"/>
          </p:cNvSpPr>
          <p:nvPr>
            <p:ph idx="1"/>
          </p:nvPr>
        </p:nvSpPr>
        <p:spPr/>
        <p:txBody>
          <a:bodyPr/>
          <a:lstStyle/>
          <a:p>
            <a:r>
              <a:rPr lang="en-US" dirty="0" smtClean="0"/>
              <a:t>Technical documents are usually long and have complex structure</a:t>
            </a:r>
          </a:p>
          <a:p>
            <a:pPr lvl="1"/>
            <a:r>
              <a:rPr lang="en-US" dirty="0" smtClean="0"/>
              <a:t>For example requirement or specification documents </a:t>
            </a:r>
          </a:p>
          <a:p>
            <a:pPr lvl="1"/>
            <a:endParaRPr lang="en-US" dirty="0"/>
          </a:p>
          <a:p>
            <a:r>
              <a:rPr lang="en-US" dirty="0" smtClean="0"/>
              <a:t>These documents keep changing in the time frame and need to be consistent with the other artifacts</a:t>
            </a:r>
          </a:p>
          <a:p>
            <a:pPr lvl="1"/>
            <a:r>
              <a:rPr lang="en-US" dirty="0" smtClean="0"/>
              <a:t>For example, with a </a:t>
            </a:r>
            <a:r>
              <a:rPr lang="en-US" dirty="0" err="1" smtClean="0"/>
              <a:t>ReqIF</a:t>
            </a:r>
            <a:r>
              <a:rPr lang="en-US" dirty="0" smtClean="0"/>
              <a:t> model</a:t>
            </a:r>
          </a:p>
          <a:p>
            <a:pPr lvl="1"/>
            <a:endParaRPr lang="en-US" dirty="0"/>
          </a:p>
          <a:p>
            <a:r>
              <a:rPr lang="en-US" dirty="0" smtClean="0"/>
              <a:t>In this use case we aim to keep these documents and models synchronized</a:t>
            </a:r>
          </a:p>
          <a:p>
            <a:pPr lvl="1"/>
            <a:r>
              <a:rPr lang="en-US" dirty="0" smtClean="0"/>
              <a:t>This will include bidirectional transformation of documents and models</a:t>
            </a:r>
          </a:p>
        </p:txBody>
      </p:sp>
    </p:spTree>
    <p:extLst>
      <p:ext uri="{BB962C8B-B14F-4D97-AF65-F5344CB8AC3E}">
        <p14:creationId xmlns:p14="http://schemas.microsoft.com/office/powerpoint/2010/main" val="111534193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UC-TR-03 - Synchronization of </a:t>
            </a:r>
            <a:r>
              <a:rPr lang="en-US" dirty="0" err="1"/>
              <a:t>ReqIF</a:t>
            </a:r>
            <a:r>
              <a:rPr lang="en-US" dirty="0"/>
              <a:t> models from requirement specifications</a:t>
            </a:r>
          </a:p>
        </p:txBody>
      </p:sp>
      <p:sp>
        <p:nvSpPr>
          <p:cNvPr id="4" name="Rectangle 3"/>
          <p:cNvSpPr/>
          <p:nvPr/>
        </p:nvSpPr>
        <p:spPr>
          <a:xfrm>
            <a:off x="683568" y="1439280"/>
            <a:ext cx="151216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Specification</a:t>
            </a:r>
          </a:p>
          <a:p>
            <a:pPr algn="ctr"/>
            <a:r>
              <a:rPr lang="en-US" dirty="0" smtClean="0"/>
              <a:t>Document</a:t>
            </a:r>
            <a:endParaRPr lang="en-US" dirty="0"/>
          </a:p>
        </p:txBody>
      </p:sp>
      <p:sp>
        <p:nvSpPr>
          <p:cNvPr id="5" name="Rectangle 4"/>
          <p:cNvSpPr/>
          <p:nvPr/>
        </p:nvSpPr>
        <p:spPr>
          <a:xfrm>
            <a:off x="683568" y="2681644"/>
            <a:ext cx="1512168" cy="531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Technical Document</a:t>
            </a:r>
            <a:endParaRPr lang="en-US" dirty="0"/>
          </a:p>
        </p:txBody>
      </p:sp>
      <p:sp>
        <p:nvSpPr>
          <p:cNvPr id="6" name="Rectangle 5"/>
          <p:cNvSpPr/>
          <p:nvPr/>
        </p:nvSpPr>
        <p:spPr>
          <a:xfrm>
            <a:off x="683568" y="3815544"/>
            <a:ext cx="1512168"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Requirement Document</a:t>
            </a:r>
            <a:endParaRPr lang="en-US" dirty="0"/>
          </a:p>
        </p:txBody>
      </p:sp>
      <p:cxnSp>
        <p:nvCxnSpPr>
          <p:cNvPr id="11" name="Elbow Connector 10"/>
          <p:cNvCxnSpPr>
            <a:stCxn id="4" idx="3"/>
            <a:endCxn id="21" idx="1"/>
          </p:cNvCxnSpPr>
          <p:nvPr/>
        </p:nvCxnSpPr>
        <p:spPr>
          <a:xfrm>
            <a:off x="2195736" y="1727312"/>
            <a:ext cx="1440160" cy="1224136"/>
          </a:xfrm>
          <a:prstGeom prst="bentConnector3">
            <a:avLst/>
          </a:prstGeom>
          <a:ln w="47625">
            <a:headEnd type="stealth"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13" name="Elbow Connector 12"/>
          <p:cNvCxnSpPr>
            <a:stCxn id="5" idx="3"/>
            <a:endCxn id="21" idx="1"/>
          </p:cNvCxnSpPr>
          <p:nvPr/>
        </p:nvCxnSpPr>
        <p:spPr>
          <a:xfrm>
            <a:off x="2195736" y="2947310"/>
            <a:ext cx="1440160" cy="4138"/>
          </a:xfrm>
          <a:prstGeom prst="bentConnector3">
            <a:avLst/>
          </a:prstGeom>
          <a:ln w="47625">
            <a:headEnd type="stealth"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15" name="Elbow Connector 14"/>
          <p:cNvCxnSpPr>
            <a:stCxn id="6" idx="3"/>
            <a:endCxn id="21" idx="1"/>
          </p:cNvCxnSpPr>
          <p:nvPr/>
        </p:nvCxnSpPr>
        <p:spPr>
          <a:xfrm flipV="1">
            <a:off x="2195736" y="2951448"/>
            <a:ext cx="1440160" cy="1188132"/>
          </a:xfrm>
          <a:prstGeom prst="bentConnector3">
            <a:avLst/>
          </a:prstGeom>
          <a:ln w="47625">
            <a:headEnd type="stealth" w="lg" len="lg"/>
            <a:tailEnd type="stealth" w="lg" len="lg"/>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3635896" y="2663416"/>
            <a:ext cx="151216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Doc Model</a:t>
            </a:r>
            <a:endParaRPr lang="en-US" dirty="0"/>
          </a:p>
        </p:txBody>
      </p:sp>
      <p:sp>
        <p:nvSpPr>
          <p:cNvPr id="23" name="TextBox 22"/>
          <p:cNvSpPr txBox="1"/>
          <p:nvPr/>
        </p:nvSpPr>
        <p:spPr>
          <a:xfrm rot="5400000">
            <a:off x="1672471" y="2921193"/>
            <a:ext cx="2943036" cy="376834"/>
          </a:xfrm>
          <a:prstGeom prst="rect">
            <a:avLst/>
          </a:prstGeom>
          <a:noFill/>
        </p:spPr>
        <p:txBody>
          <a:bodyPr wrap="square" rtlCol="0">
            <a:spAutoFit/>
          </a:bodyPr>
          <a:lstStyle/>
          <a:p>
            <a:pPr>
              <a:lnSpc>
                <a:spcPct val="150000"/>
              </a:lnSpc>
            </a:pPr>
            <a:r>
              <a:rPr lang="en-US" sz="1400" dirty="0" smtClean="0">
                <a:latin typeface="Times New Roman" panose="02020603050405020304" pitchFamily="18" charset="0"/>
                <a:cs typeface="Times New Roman" panose="02020603050405020304" pitchFamily="18" charset="0"/>
              </a:rPr>
              <a:t>Synchronization   Transformation</a:t>
            </a:r>
            <a:endParaRPr lang="en-US" sz="1400" dirty="0">
              <a:latin typeface="Times New Roman" panose="02020603050405020304" pitchFamily="18" charset="0"/>
              <a:cs typeface="Times New Roman" panose="02020603050405020304" pitchFamily="18" charset="0"/>
            </a:endParaRPr>
          </a:p>
        </p:txBody>
      </p:sp>
      <p:sp>
        <p:nvSpPr>
          <p:cNvPr id="28" name="Rectangle 27"/>
          <p:cNvSpPr/>
          <p:nvPr/>
        </p:nvSpPr>
        <p:spPr>
          <a:xfrm>
            <a:off x="7020272" y="2657668"/>
            <a:ext cx="151216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ReqIF</a:t>
            </a:r>
            <a:r>
              <a:rPr lang="en-US" dirty="0" smtClean="0"/>
              <a:t> Models</a:t>
            </a:r>
            <a:endParaRPr lang="en-US" dirty="0"/>
          </a:p>
        </p:txBody>
      </p:sp>
      <p:cxnSp>
        <p:nvCxnSpPr>
          <p:cNvPr id="29" name="Elbow Connector 28"/>
          <p:cNvCxnSpPr>
            <a:stCxn id="21" idx="3"/>
            <a:endCxn id="28" idx="1"/>
          </p:cNvCxnSpPr>
          <p:nvPr/>
        </p:nvCxnSpPr>
        <p:spPr>
          <a:xfrm flipV="1">
            <a:off x="5148064" y="2945700"/>
            <a:ext cx="1872208" cy="5748"/>
          </a:xfrm>
          <a:prstGeom prst="bentConnector3">
            <a:avLst/>
          </a:prstGeom>
          <a:ln w="47625">
            <a:headEnd type="stealth" w="lg" len="lg"/>
            <a:tailEnd type="stealth" w="lg" len="lg"/>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5436096" y="2572824"/>
            <a:ext cx="1440160" cy="738664"/>
          </a:xfrm>
          <a:prstGeom prst="rect">
            <a:avLst/>
          </a:prstGeom>
          <a:noFill/>
        </p:spPr>
        <p:txBody>
          <a:bodyPr wrap="square" rtlCol="0">
            <a:spAutoFit/>
          </a:bodyPr>
          <a:lstStyle/>
          <a:p>
            <a:pPr>
              <a:lnSpc>
                <a:spcPct val="150000"/>
              </a:lnSpc>
            </a:pPr>
            <a:r>
              <a:rPr lang="en-US" sz="1400" dirty="0" smtClean="0">
                <a:latin typeface="Times New Roman" panose="02020603050405020304" pitchFamily="18" charset="0"/>
                <a:cs typeface="Times New Roman" panose="02020603050405020304" pitchFamily="18" charset="0"/>
              </a:rPr>
              <a:t>Synchronization</a:t>
            </a:r>
          </a:p>
          <a:p>
            <a:pPr>
              <a:lnSpc>
                <a:spcPct val="150000"/>
              </a:lnSpc>
            </a:pPr>
            <a:r>
              <a:rPr lang="en-US" sz="1400" dirty="0" smtClean="0">
                <a:latin typeface="Times New Roman" panose="02020603050405020304" pitchFamily="18" charset="0"/>
                <a:cs typeface="Times New Roman" panose="02020603050405020304" pitchFamily="18" charset="0"/>
              </a:rPr>
              <a:t>Transformation</a:t>
            </a:r>
            <a:endParaRPr lang="en-US" sz="1400" dirty="0">
              <a:latin typeface="Times New Roman" panose="02020603050405020304" pitchFamily="18" charset="0"/>
              <a:cs typeface="Times New Roman" panose="02020603050405020304" pitchFamily="18" charset="0"/>
            </a:endParaRPr>
          </a:p>
        </p:txBody>
      </p:sp>
      <p:sp>
        <p:nvSpPr>
          <p:cNvPr id="33" name="TextBox 32"/>
          <p:cNvSpPr txBox="1"/>
          <p:nvPr/>
        </p:nvSpPr>
        <p:spPr>
          <a:xfrm>
            <a:off x="899592" y="4869160"/>
            <a:ext cx="7344816" cy="1323439"/>
          </a:xfrm>
          <a:prstGeom prst="rect">
            <a:avLst/>
          </a:prstGeom>
          <a:noFill/>
        </p:spPr>
        <p:txBody>
          <a:bodyPr wrap="square" rtlCol="0">
            <a:spAutoFit/>
          </a:bodyPr>
          <a:lstStyle/>
          <a:p>
            <a:pPr marL="342900" indent="-342900">
              <a:buFont typeface="Wingdings" panose="05000000000000000000" pitchFamily="2" charset="2"/>
              <a:buChar char="§"/>
            </a:pPr>
            <a:r>
              <a:rPr lang="en-US" sz="2000" dirty="0" smtClean="0"/>
              <a:t>At the current state of this UC:</a:t>
            </a:r>
          </a:p>
          <a:p>
            <a:pPr marL="742950" lvl="1" indent="-285750">
              <a:buFontTx/>
              <a:buChar char="-"/>
            </a:pPr>
            <a:r>
              <a:rPr lang="en-US" sz="2000" dirty="0" smtClean="0"/>
              <a:t>The transformation is done in one way (left to right)</a:t>
            </a:r>
          </a:p>
          <a:p>
            <a:pPr marL="742950" lvl="1" indent="-285750">
              <a:buFontTx/>
              <a:buChar char="-"/>
            </a:pPr>
            <a:r>
              <a:rPr lang="en-US" sz="2000" dirty="0" smtClean="0"/>
              <a:t>The synchronization is done only between </a:t>
            </a:r>
            <a:r>
              <a:rPr lang="en-US" sz="2000" dirty="0" err="1" smtClean="0"/>
              <a:t>DocModel</a:t>
            </a:r>
            <a:r>
              <a:rPr lang="en-US" sz="2000" dirty="0" smtClean="0"/>
              <a:t> and </a:t>
            </a:r>
            <a:r>
              <a:rPr lang="en-US" sz="2000" dirty="0" err="1" smtClean="0"/>
              <a:t>ReqIF</a:t>
            </a:r>
            <a:r>
              <a:rPr lang="en-US" sz="2000" dirty="0" smtClean="0"/>
              <a:t> models</a:t>
            </a:r>
            <a:endParaRPr lang="en-US" sz="2000" dirty="0"/>
          </a:p>
        </p:txBody>
      </p:sp>
    </p:spTree>
    <p:extLst>
      <p:ext uri="{BB962C8B-B14F-4D97-AF65-F5344CB8AC3E}">
        <p14:creationId xmlns:p14="http://schemas.microsoft.com/office/powerpoint/2010/main" val="107345712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UC-TR-03 - Synchronization of </a:t>
            </a:r>
            <a:r>
              <a:rPr lang="en-US" dirty="0" err="1"/>
              <a:t>ReqIF</a:t>
            </a:r>
            <a:r>
              <a:rPr lang="en-US" dirty="0"/>
              <a:t> models from requirement specifications</a:t>
            </a:r>
          </a:p>
        </p:txBody>
      </p:sp>
      <p:sp>
        <p:nvSpPr>
          <p:cNvPr id="3" name="Content Placeholder 2"/>
          <p:cNvSpPr>
            <a:spLocks noGrp="1"/>
          </p:cNvSpPr>
          <p:nvPr>
            <p:ph idx="1"/>
          </p:nvPr>
        </p:nvSpPr>
        <p:spPr/>
        <p:txBody>
          <a:bodyPr/>
          <a:lstStyle/>
          <a:p>
            <a:pPr marL="0" indent="0">
              <a:buNone/>
            </a:pPr>
            <a:r>
              <a:rPr lang="en-US" dirty="0" smtClean="0"/>
              <a:t>Sample Applications:</a:t>
            </a:r>
          </a:p>
          <a:p>
            <a:pPr marL="0" indent="0">
              <a:buNone/>
            </a:pPr>
            <a:endParaRPr lang="en-US" dirty="0"/>
          </a:p>
          <a:p>
            <a:r>
              <a:rPr lang="en-US" dirty="0"/>
              <a:t>Airbus SIDP </a:t>
            </a:r>
            <a:r>
              <a:rPr lang="en-US" dirty="0" smtClean="0"/>
              <a:t>templates </a:t>
            </a:r>
            <a:r>
              <a:rPr lang="en-US" dirty="0">
                <a:sym typeface="Wingdings" panose="05000000000000000000" pitchFamily="2" charset="2"/>
              </a:rPr>
              <a:t></a:t>
            </a:r>
            <a:r>
              <a:rPr lang="en-US" dirty="0" smtClean="0"/>
              <a:t> </a:t>
            </a:r>
            <a:r>
              <a:rPr lang="en-US" dirty="0" err="1"/>
              <a:t>ReqIF</a:t>
            </a:r>
            <a:endParaRPr lang="en-US" dirty="0"/>
          </a:p>
          <a:p>
            <a:r>
              <a:rPr lang="en-US" dirty="0"/>
              <a:t>Havelsan </a:t>
            </a:r>
            <a:r>
              <a:rPr lang="en-US" dirty="0" smtClean="0"/>
              <a:t>Requirement </a:t>
            </a:r>
            <a:r>
              <a:rPr lang="en-US" dirty="0"/>
              <a:t>doc </a:t>
            </a:r>
            <a:r>
              <a:rPr lang="en-US" dirty="0" smtClean="0"/>
              <a:t>templates </a:t>
            </a:r>
            <a:r>
              <a:rPr lang="en-US" dirty="0">
                <a:sym typeface="Wingdings" panose="05000000000000000000" pitchFamily="2" charset="2"/>
              </a:rPr>
              <a:t></a:t>
            </a:r>
            <a:r>
              <a:rPr lang="en-US" dirty="0" smtClean="0"/>
              <a:t> </a:t>
            </a:r>
            <a:r>
              <a:rPr lang="en-US" dirty="0" err="1"/>
              <a:t>ReqIF</a:t>
            </a:r>
            <a:endParaRPr lang="en-US" dirty="0"/>
          </a:p>
          <a:p>
            <a:r>
              <a:rPr lang="en-US" dirty="0" smtClean="0"/>
              <a:t>University Management </a:t>
            </a:r>
            <a:r>
              <a:rPr lang="en-US" dirty="0"/>
              <a:t>System </a:t>
            </a:r>
            <a:r>
              <a:rPr lang="en-US" dirty="0" smtClean="0"/>
              <a:t>docs </a:t>
            </a:r>
            <a:r>
              <a:rPr lang="en-US" dirty="0">
                <a:sym typeface="Wingdings" panose="05000000000000000000" pitchFamily="2" charset="2"/>
              </a:rPr>
              <a:t></a:t>
            </a:r>
            <a:r>
              <a:rPr lang="en-US" dirty="0" smtClean="0"/>
              <a:t> </a:t>
            </a:r>
            <a:r>
              <a:rPr lang="en-US" dirty="0" err="1"/>
              <a:t>ReqIF</a:t>
            </a:r>
            <a:endParaRPr lang="en-US" dirty="0"/>
          </a:p>
          <a:p>
            <a:r>
              <a:rPr lang="en-US" dirty="0"/>
              <a:t>Eclipse RMF </a:t>
            </a:r>
            <a:r>
              <a:rPr lang="en-US" dirty="0" smtClean="0"/>
              <a:t>specifications </a:t>
            </a:r>
            <a:r>
              <a:rPr lang="en-US" dirty="0" smtClean="0">
                <a:sym typeface="Wingdings" panose="05000000000000000000" pitchFamily="2" charset="2"/>
              </a:rPr>
              <a:t> </a:t>
            </a:r>
            <a:r>
              <a:rPr lang="en-US" dirty="0" err="1" smtClean="0"/>
              <a:t>ReqIF</a:t>
            </a:r>
            <a:endParaRPr lang="en-US" dirty="0"/>
          </a:p>
          <a:p>
            <a:endParaRPr lang="en-US" dirty="0"/>
          </a:p>
          <a:p>
            <a:endParaRPr lang="en-US" dirty="0"/>
          </a:p>
          <a:p>
            <a:r>
              <a:rPr lang="en-US" dirty="0" smtClean="0"/>
              <a:t>The initial implemented version of this use case will be presented in the demonstration session.</a:t>
            </a:r>
            <a:endParaRPr lang="en-US" dirty="0"/>
          </a:p>
          <a:p>
            <a:pPr marL="0" indent="0">
              <a:buNone/>
            </a:pPr>
            <a:endParaRPr lang="en-US" dirty="0"/>
          </a:p>
        </p:txBody>
      </p:sp>
    </p:spTree>
    <p:extLst>
      <p:ext uri="{BB962C8B-B14F-4D97-AF65-F5344CB8AC3E}">
        <p14:creationId xmlns:p14="http://schemas.microsoft.com/office/powerpoint/2010/main" val="256477417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UC-TR-03 </a:t>
            </a:r>
            <a:br>
              <a:rPr lang="en-US" dirty="0"/>
            </a:br>
            <a:r>
              <a:rPr lang="en-US" dirty="0" smtClean="0"/>
              <a:t>Screenshots - </a:t>
            </a:r>
            <a:r>
              <a:rPr lang="en-US" dirty="0"/>
              <a:t>Airbus SIDP templates</a:t>
            </a:r>
            <a:r>
              <a:rPr lang="en-US" dirty="0" smtClean="0"/>
              <a:t> </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24744"/>
            <a:ext cx="9144000" cy="5733256"/>
          </a:xfrm>
          <a:prstGeom prst="rect">
            <a:avLst/>
          </a:prstGeom>
        </p:spPr>
      </p:pic>
    </p:spTree>
    <p:extLst>
      <p:ext uri="{BB962C8B-B14F-4D97-AF65-F5344CB8AC3E}">
        <p14:creationId xmlns:p14="http://schemas.microsoft.com/office/powerpoint/2010/main" val="403672648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000" y="144000"/>
            <a:ext cx="6408256" cy="828000"/>
          </a:xfrm>
        </p:spPr>
        <p:txBody>
          <a:bodyPr/>
          <a:lstStyle/>
          <a:p>
            <a:r>
              <a:rPr lang="en-US" dirty="0"/>
              <a:t>UC-TR-03 </a:t>
            </a:r>
            <a:br>
              <a:rPr lang="en-US" dirty="0"/>
            </a:br>
            <a:r>
              <a:rPr lang="en-US" dirty="0"/>
              <a:t>Screenshots - Havelsan Requirement </a:t>
            </a:r>
            <a:r>
              <a:rPr lang="en-US" dirty="0" smtClean="0"/>
              <a:t>docs</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96753"/>
            <a:ext cx="9144000" cy="5661248"/>
          </a:xfrm>
          <a:prstGeom prst="rect">
            <a:avLst/>
          </a:prstGeom>
        </p:spPr>
      </p:pic>
    </p:spTree>
    <p:extLst>
      <p:ext uri="{BB962C8B-B14F-4D97-AF65-F5344CB8AC3E}">
        <p14:creationId xmlns:p14="http://schemas.microsoft.com/office/powerpoint/2010/main" val="172619419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UC-TR-03 </a:t>
            </a:r>
            <a:br>
              <a:rPr lang="en-US" dirty="0"/>
            </a:br>
            <a:r>
              <a:rPr lang="en-US" dirty="0" smtClean="0"/>
              <a:t>University </a:t>
            </a:r>
            <a:r>
              <a:rPr lang="en-US" dirty="0"/>
              <a:t>Management System docs </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80784"/>
            <a:ext cx="9144000" cy="5677215"/>
          </a:xfrm>
          <a:prstGeom prst="rect">
            <a:avLst/>
          </a:prstGeom>
        </p:spPr>
      </p:pic>
    </p:spTree>
    <p:extLst>
      <p:ext uri="{BB962C8B-B14F-4D97-AF65-F5344CB8AC3E}">
        <p14:creationId xmlns:p14="http://schemas.microsoft.com/office/powerpoint/2010/main" val="66830652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UC-TR-03 </a:t>
            </a:r>
            <a:br>
              <a:rPr lang="en-US" dirty="0"/>
            </a:br>
            <a:r>
              <a:rPr lang="en-US" dirty="0" smtClean="0"/>
              <a:t>Screenshot - Eclipse </a:t>
            </a:r>
            <a:r>
              <a:rPr lang="en-US" dirty="0"/>
              <a:t>RMF specifications</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24744"/>
            <a:ext cx="9144000" cy="5733256"/>
          </a:xfrm>
          <a:prstGeom prst="rect">
            <a:avLst/>
          </a:prstGeom>
        </p:spPr>
      </p:pic>
    </p:spTree>
    <p:extLst>
      <p:ext uri="{BB962C8B-B14F-4D97-AF65-F5344CB8AC3E}">
        <p14:creationId xmlns:p14="http://schemas.microsoft.com/office/powerpoint/2010/main" val="163369841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UC-FR-01</a:t>
            </a:r>
            <a:br>
              <a:rPr lang="en-US" dirty="0" smtClean="0"/>
            </a:br>
            <a:r>
              <a:rPr lang="en-US" dirty="0" smtClean="0">
                <a:solidFill>
                  <a:schemeClr val="tx1">
                    <a:lumMod val="50000"/>
                    <a:lumOff val="50000"/>
                  </a:schemeClr>
                </a:solidFill>
              </a:rPr>
              <a:t>Sirius</a:t>
            </a:r>
            <a:endParaRPr lang="en-US" dirty="0">
              <a:solidFill>
                <a:schemeClr val="tx2"/>
              </a:solidFill>
            </a:endParaRPr>
          </a:p>
        </p:txBody>
      </p:sp>
      <p:graphicFrame>
        <p:nvGraphicFramePr>
          <p:cNvPr id="7" name="Diagram 6"/>
          <p:cNvGraphicFramePr/>
          <p:nvPr>
            <p:extLst>
              <p:ext uri="{D42A27DB-BD31-4B8C-83A1-F6EECF244321}">
                <p14:modId xmlns:p14="http://schemas.microsoft.com/office/powerpoint/2010/main" val="4089670037"/>
              </p:ext>
            </p:extLst>
          </p:nvPr>
        </p:nvGraphicFramePr>
        <p:xfrm>
          <a:off x="179512" y="1124744"/>
          <a:ext cx="8640960" cy="48809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7692316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Next Steps</a:t>
            </a:r>
            <a:endParaRPr lang="en-US" dirty="0"/>
          </a:p>
        </p:txBody>
      </p:sp>
      <p:sp>
        <p:nvSpPr>
          <p:cNvPr id="3" name="Content Placeholder 2"/>
          <p:cNvSpPr>
            <a:spLocks noGrp="1"/>
          </p:cNvSpPr>
          <p:nvPr>
            <p:ph idx="1"/>
          </p:nvPr>
        </p:nvSpPr>
        <p:spPr/>
        <p:txBody>
          <a:bodyPr/>
          <a:lstStyle/>
          <a:p>
            <a:r>
              <a:rPr lang="en-US" dirty="0"/>
              <a:t>Next steps: </a:t>
            </a:r>
          </a:p>
          <a:p>
            <a:endParaRPr lang="en-US" dirty="0"/>
          </a:p>
          <a:p>
            <a:pPr lvl="1"/>
            <a:r>
              <a:rPr lang="en-US" dirty="0" err="1" smtClean="0"/>
              <a:t>ReqIF</a:t>
            </a:r>
            <a:r>
              <a:rPr lang="en-US" dirty="0" smtClean="0"/>
              <a:t> </a:t>
            </a:r>
            <a:r>
              <a:rPr lang="en-US" dirty="0"/>
              <a:t>model transformation to </a:t>
            </a:r>
            <a:r>
              <a:rPr lang="en-US" dirty="0" smtClean="0"/>
              <a:t>documents </a:t>
            </a:r>
            <a:r>
              <a:rPr lang="en-US" dirty="0"/>
              <a:t>(bi-directional transformation)</a:t>
            </a:r>
          </a:p>
          <a:p>
            <a:pPr lvl="1"/>
            <a:r>
              <a:rPr lang="en-US" dirty="0"/>
              <a:t>Synchronization between </a:t>
            </a:r>
            <a:r>
              <a:rPr lang="en-US" dirty="0" smtClean="0"/>
              <a:t>a document and Doc-Model (fully synchronization)</a:t>
            </a:r>
            <a:endParaRPr lang="en-US" dirty="0"/>
          </a:p>
        </p:txBody>
      </p:sp>
    </p:spTree>
    <p:extLst>
      <p:ext uri="{BB962C8B-B14F-4D97-AF65-F5344CB8AC3E}">
        <p14:creationId xmlns:p14="http://schemas.microsoft.com/office/powerpoint/2010/main" val="230323908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323528" y="980728"/>
            <a:ext cx="8604448" cy="864096"/>
          </a:xfrm>
        </p:spPr>
        <p:txBody>
          <a:bodyPr/>
          <a:lstStyle/>
          <a:p>
            <a:r>
              <a:rPr lang="en-US" sz="2400" dirty="0" smtClean="0"/>
              <a:t>UC-TR-04 - </a:t>
            </a:r>
            <a:r>
              <a:rPr lang="en-US" sz="2400" dirty="0"/>
              <a:t>Integration with Application Lifecycle Management (ALM) Tools</a:t>
            </a:r>
          </a:p>
        </p:txBody>
      </p:sp>
      <p:sp>
        <p:nvSpPr>
          <p:cNvPr id="12" name="Sous-titre 2"/>
          <p:cNvSpPr txBox="1">
            <a:spLocks/>
          </p:cNvSpPr>
          <p:nvPr/>
        </p:nvSpPr>
        <p:spPr>
          <a:xfrm>
            <a:off x="2483768" y="2060848"/>
            <a:ext cx="3312368"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sz="1600" i="1" dirty="0" err="1" smtClean="0"/>
              <a:t>Eray</a:t>
            </a:r>
            <a:r>
              <a:rPr lang="en-US" sz="1600" i="1" dirty="0" smtClean="0"/>
              <a:t> </a:t>
            </a:r>
            <a:r>
              <a:rPr lang="en-US" sz="1600" i="1" dirty="0" err="1" smtClean="0"/>
              <a:t>Tüzün</a:t>
            </a:r>
            <a:endParaRPr lang="en-US" sz="1600" i="1" dirty="0" smtClean="0"/>
          </a:p>
          <a:p>
            <a:pPr algn="r"/>
            <a:r>
              <a:rPr lang="tr-TR" sz="1600" i="1" dirty="0" err="1"/>
              <a:t>Yagup</a:t>
            </a:r>
            <a:r>
              <a:rPr lang="tr-TR" sz="1600" i="1" dirty="0"/>
              <a:t> </a:t>
            </a:r>
            <a:r>
              <a:rPr lang="tr-TR" sz="1600" i="1" dirty="0" smtClean="0"/>
              <a:t>MACİT</a:t>
            </a:r>
            <a:endParaRPr lang="tr-TR" sz="1600" i="1" dirty="0"/>
          </a:p>
          <a:p>
            <a:pPr algn="r"/>
            <a:endParaRPr lang="en-US" sz="1600" i="1" dirty="0" smtClean="0"/>
          </a:p>
          <a:p>
            <a:pPr algn="r"/>
            <a:r>
              <a:rPr lang="en-US" sz="1600" i="1" dirty="0" smtClean="0"/>
              <a:t>HAVELSAN</a:t>
            </a:r>
            <a:endParaRPr lang="en-US" sz="1600" i="1" dirty="0"/>
          </a:p>
        </p:txBody>
      </p:sp>
    </p:spTree>
    <p:extLst>
      <p:ext uri="{BB962C8B-B14F-4D97-AF65-F5344CB8AC3E}">
        <p14:creationId xmlns:p14="http://schemas.microsoft.com/office/powerpoint/2010/main" val="144634107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68000" y="260648"/>
            <a:ext cx="7776408" cy="828000"/>
          </a:xfrm>
        </p:spPr>
        <p:txBody>
          <a:bodyPr/>
          <a:lstStyle/>
          <a:p>
            <a:r>
              <a:rPr lang="en-US" dirty="0"/>
              <a:t>UC-TR-04 - Integration with Application Lifecycle Management (ALM) Tools</a:t>
            </a:r>
          </a:p>
        </p:txBody>
      </p:sp>
      <p:graphicFrame>
        <p:nvGraphicFramePr>
          <p:cNvPr id="3" name="Table 2"/>
          <p:cNvGraphicFramePr>
            <a:graphicFrameLocks noGrp="1"/>
          </p:cNvGraphicFramePr>
          <p:nvPr>
            <p:extLst>
              <p:ext uri="{D42A27DB-BD31-4B8C-83A1-F6EECF244321}">
                <p14:modId xmlns:p14="http://schemas.microsoft.com/office/powerpoint/2010/main" val="2983532134"/>
              </p:ext>
            </p:extLst>
          </p:nvPr>
        </p:nvGraphicFramePr>
        <p:xfrm>
          <a:off x="251520" y="1089325"/>
          <a:ext cx="8640960" cy="5493926"/>
        </p:xfrm>
        <a:graphic>
          <a:graphicData uri="http://schemas.openxmlformats.org/drawingml/2006/table">
            <a:tbl>
              <a:tblPr firstRow="1" firstCol="1" bandRow="1">
                <a:tableStyleId>{5C22544A-7EE6-4342-B048-85BDC9FD1C3A}</a:tableStyleId>
              </a:tblPr>
              <a:tblGrid>
                <a:gridCol w="1204068"/>
                <a:gridCol w="7436892"/>
              </a:tblGrid>
              <a:tr h="298993">
                <a:tc>
                  <a:txBody>
                    <a:bodyPr/>
                    <a:lstStyle/>
                    <a:p>
                      <a:pPr marL="36195" marR="36195" algn="just">
                        <a:lnSpc>
                          <a:spcPct val="120000"/>
                        </a:lnSpc>
                        <a:spcAft>
                          <a:spcPts val="0"/>
                        </a:spcAft>
                      </a:pPr>
                      <a:r>
                        <a:rPr lang="en-GB" sz="1000" spc="20" dirty="0">
                          <a:effectLst/>
                        </a:rPr>
                        <a:t>UC-TR-03</a:t>
                      </a:r>
                      <a:endParaRPr lang="en-US" sz="1000" spc="2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6526" marR="46526" marT="61173" marB="61173" anchor="ctr"/>
                </a:tc>
                <a:tc>
                  <a:txBody>
                    <a:bodyPr/>
                    <a:lstStyle/>
                    <a:p>
                      <a:pPr marL="36195" marR="36195" algn="just">
                        <a:lnSpc>
                          <a:spcPct val="120000"/>
                        </a:lnSpc>
                        <a:spcAft>
                          <a:spcPts val="0"/>
                        </a:spcAft>
                      </a:pPr>
                      <a:r>
                        <a:rPr lang="en-GB" sz="1000" spc="20">
                          <a:effectLst/>
                        </a:rPr>
                        <a:t>Integration with ALM tools</a:t>
                      </a:r>
                      <a:endParaRPr lang="en-US" sz="1000" spc="2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6526" marR="46526" marT="61173" marB="61173" anchor="ctr"/>
                </a:tc>
              </a:tr>
              <a:tr h="250886">
                <a:tc>
                  <a:txBody>
                    <a:bodyPr/>
                    <a:lstStyle/>
                    <a:p>
                      <a:pPr marL="36195" marR="36195" algn="just">
                        <a:lnSpc>
                          <a:spcPct val="120000"/>
                        </a:lnSpc>
                        <a:spcBef>
                          <a:spcPts val="300"/>
                        </a:spcBef>
                        <a:spcAft>
                          <a:spcPts val="0"/>
                        </a:spcAft>
                      </a:pPr>
                      <a:r>
                        <a:rPr lang="en-GB" sz="1000" spc="20" dirty="0">
                          <a:effectLst/>
                        </a:rPr>
                        <a:t>Versioning Info</a:t>
                      </a:r>
                      <a:endParaRPr lang="en-US" sz="1000" spc="2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6526" marR="46526" marT="36618" marB="36618"/>
                </a:tc>
                <a:tc>
                  <a:txBody>
                    <a:bodyPr/>
                    <a:lstStyle/>
                    <a:p>
                      <a:pPr marL="36195" marR="36195" algn="just">
                        <a:lnSpc>
                          <a:spcPct val="120000"/>
                        </a:lnSpc>
                        <a:spcBef>
                          <a:spcPts val="300"/>
                        </a:spcBef>
                        <a:spcAft>
                          <a:spcPts val="0"/>
                        </a:spcAft>
                      </a:pPr>
                      <a:r>
                        <a:rPr lang="en-GB" sz="1000" kern="1200" spc="20" dirty="0">
                          <a:solidFill>
                            <a:schemeClr val="dk1"/>
                          </a:solidFill>
                          <a:effectLst/>
                          <a:latin typeface="+mn-lt"/>
                          <a:ea typeface="+mn-ea"/>
                          <a:cs typeface="+mn-cs"/>
                        </a:rPr>
                        <a:t>V1.0.0 dated 28-Apr-2015</a:t>
                      </a:r>
                      <a:endParaRPr lang="en-US" sz="1000" kern="1200" spc="20" dirty="0">
                        <a:solidFill>
                          <a:schemeClr val="dk1"/>
                        </a:solidFill>
                        <a:effectLst/>
                        <a:latin typeface="+mn-lt"/>
                        <a:ea typeface="+mn-ea"/>
                        <a:cs typeface="+mn-cs"/>
                      </a:endParaRPr>
                    </a:p>
                  </a:txBody>
                  <a:tcPr marL="46526" marR="46526" marT="36618" marB="36618"/>
                </a:tc>
              </a:tr>
              <a:tr h="792212">
                <a:tc>
                  <a:txBody>
                    <a:bodyPr/>
                    <a:lstStyle/>
                    <a:p>
                      <a:pPr marL="36195" marR="36195" algn="just">
                        <a:lnSpc>
                          <a:spcPct val="120000"/>
                        </a:lnSpc>
                        <a:spcBef>
                          <a:spcPts val="300"/>
                        </a:spcBef>
                        <a:spcAft>
                          <a:spcPts val="0"/>
                        </a:spcAft>
                      </a:pPr>
                      <a:r>
                        <a:rPr lang="en-GB" sz="1000" spc="20">
                          <a:effectLst/>
                        </a:rPr>
                        <a:t>Description</a:t>
                      </a:r>
                      <a:endParaRPr lang="en-US" sz="1000" spc="2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6526" marR="46526" marT="36618" marB="36618"/>
                </a:tc>
                <a:tc>
                  <a:txBody>
                    <a:bodyPr/>
                    <a:lstStyle/>
                    <a:p>
                      <a:pPr marL="36195" marR="36195" algn="just">
                        <a:lnSpc>
                          <a:spcPct val="120000"/>
                        </a:lnSpc>
                        <a:spcBef>
                          <a:spcPts val="300"/>
                        </a:spcBef>
                        <a:spcAft>
                          <a:spcPts val="0"/>
                        </a:spcAft>
                      </a:pPr>
                      <a:r>
                        <a:rPr lang="en-GB" sz="1000" spc="20" dirty="0">
                          <a:effectLst/>
                        </a:rPr>
                        <a:t>Show that the </a:t>
                      </a:r>
                      <a:r>
                        <a:rPr lang="en-GB" sz="1000" spc="20" dirty="0" err="1">
                          <a:effectLst/>
                        </a:rPr>
                        <a:t>ModelWriter</a:t>
                      </a:r>
                      <a:r>
                        <a:rPr lang="en-GB" sz="1000" spc="20" dirty="0">
                          <a:effectLst/>
                        </a:rPr>
                        <a:t> can extract required elements from structured requirement objects in ALM tool to generate automatic design model. </a:t>
                      </a:r>
                      <a:endParaRPr lang="en-US" sz="1000" spc="20" dirty="0">
                        <a:effectLst/>
                      </a:endParaRPr>
                    </a:p>
                    <a:p>
                      <a:pPr marL="36195" marR="36195" algn="just">
                        <a:lnSpc>
                          <a:spcPct val="120000"/>
                        </a:lnSpc>
                        <a:spcBef>
                          <a:spcPts val="300"/>
                        </a:spcBef>
                        <a:spcAft>
                          <a:spcPts val="0"/>
                        </a:spcAft>
                      </a:pPr>
                      <a:r>
                        <a:rPr lang="en-GB" sz="1000" spc="20" dirty="0">
                          <a:effectLst/>
                        </a:rPr>
                        <a:t>Show that the </a:t>
                      </a:r>
                      <a:r>
                        <a:rPr lang="en-GB" sz="1000" spc="20" dirty="0" err="1">
                          <a:effectLst/>
                        </a:rPr>
                        <a:t>ModelWriter’s</a:t>
                      </a:r>
                      <a:r>
                        <a:rPr lang="en-GB" sz="1000" spc="20" dirty="0">
                          <a:effectLst/>
                        </a:rPr>
                        <a:t> can generate requirements specification document from structured requirement objects in ALM tool.</a:t>
                      </a:r>
                      <a:endParaRPr lang="en-US" sz="1000" spc="2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6526" marR="46526" marT="36618" marB="36618"/>
                </a:tc>
              </a:tr>
              <a:tr h="250886">
                <a:tc>
                  <a:txBody>
                    <a:bodyPr/>
                    <a:lstStyle/>
                    <a:p>
                      <a:pPr marL="36195" marR="36195" algn="just">
                        <a:lnSpc>
                          <a:spcPct val="120000"/>
                        </a:lnSpc>
                        <a:spcBef>
                          <a:spcPts val="300"/>
                        </a:spcBef>
                        <a:spcAft>
                          <a:spcPts val="0"/>
                        </a:spcAft>
                      </a:pPr>
                      <a:r>
                        <a:rPr lang="en-GB" sz="1000" spc="20">
                          <a:effectLst/>
                        </a:rPr>
                        <a:t>Actors</a:t>
                      </a:r>
                      <a:endParaRPr lang="en-US" sz="1000" spc="2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6526" marR="46526" marT="36618" marB="36618"/>
                </a:tc>
                <a:tc>
                  <a:txBody>
                    <a:bodyPr/>
                    <a:lstStyle/>
                    <a:p>
                      <a:pPr marL="36195" marR="36195" algn="just">
                        <a:lnSpc>
                          <a:spcPct val="120000"/>
                        </a:lnSpc>
                        <a:spcBef>
                          <a:spcPts val="300"/>
                        </a:spcBef>
                        <a:spcAft>
                          <a:spcPts val="0"/>
                        </a:spcAft>
                      </a:pPr>
                      <a:r>
                        <a:rPr lang="en-GB" sz="1000" spc="20" dirty="0">
                          <a:effectLst/>
                        </a:rPr>
                        <a:t>Requirements Engineer/Manager, System/Software Architect</a:t>
                      </a:r>
                      <a:endParaRPr lang="en-US" sz="1000" spc="2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6526" marR="46526" marT="36618" marB="36618"/>
                </a:tc>
              </a:tr>
              <a:tr h="1079432">
                <a:tc>
                  <a:txBody>
                    <a:bodyPr/>
                    <a:lstStyle/>
                    <a:p>
                      <a:pPr marL="36195" marR="36195" algn="just">
                        <a:lnSpc>
                          <a:spcPct val="120000"/>
                        </a:lnSpc>
                        <a:spcBef>
                          <a:spcPts val="300"/>
                        </a:spcBef>
                        <a:spcAft>
                          <a:spcPts val="0"/>
                        </a:spcAft>
                      </a:pPr>
                      <a:r>
                        <a:rPr lang="en-GB" sz="1000" spc="20">
                          <a:effectLst/>
                        </a:rPr>
                        <a:t>Assumptions</a:t>
                      </a:r>
                      <a:endParaRPr lang="en-US" sz="1000" spc="2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6526" marR="46526" marT="36618" marB="36618"/>
                </a:tc>
                <a:tc>
                  <a:txBody>
                    <a:bodyPr/>
                    <a:lstStyle/>
                    <a:p>
                      <a:pPr marL="342900" marR="36195" lvl="0" indent="-342900" algn="just">
                        <a:lnSpc>
                          <a:spcPct val="120000"/>
                        </a:lnSpc>
                        <a:spcBef>
                          <a:spcPts val="300"/>
                        </a:spcBef>
                        <a:spcAft>
                          <a:spcPts val="0"/>
                        </a:spcAft>
                        <a:buFont typeface="Symbol" panose="05050102010706020507" pitchFamily="18" charset="2"/>
                        <a:buChar char=""/>
                      </a:pPr>
                      <a:r>
                        <a:rPr lang="en-GB" sz="1000" spc="20" dirty="0">
                          <a:effectLst/>
                        </a:rPr>
                        <a:t>All the traceability information would continue to be followed from the structured requirement object via ALM tool. (</a:t>
                      </a:r>
                      <a:r>
                        <a:rPr lang="en-GB" sz="1000" spc="20" dirty="0" err="1">
                          <a:effectLst/>
                        </a:rPr>
                        <a:t>ModelWriter</a:t>
                      </a:r>
                      <a:r>
                        <a:rPr lang="en-GB" sz="1000" spc="20" dirty="0">
                          <a:effectLst/>
                        </a:rPr>
                        <a:t> does not need to have any traceability information)</a:t>
                      </a:r>
                      <a:endParaRPr lang="en-US" sz="1000" spc="20" dirty="0">
                        <a:effectLst/>
                      </a:endParaRPr>
                    </a:p>
                    <a:p>
                      <a:pPr marL="342900" marR="36195" lvl="0" indent="-342900" algn="just">
                        <a:lnSpc>
                          <a:spcPct val="120000"/>
                        </a:lnSpc>
                        <a:spcBef>
                          <a:spcPts val="300"/>
                        </a:spcBef>
                        <a:spcAft>
                          <a:spcPts val="0"/>
                        </a:spcAft>
                        <a:buFont typeface="Symbol" panose="05050102010706020507" pitchFamily="18" charset="2"/>
                        <a:buChar char=""/>
                      </a:pPr>
                      <a:r>
                        <a:rPr lang="en-GB" sz="1000" spc="20" dirty="0">
                          <a:effectLst/>
                        </a:rPr>
                        <a:t>Textual representation of requirements are stored in MS Word documents.</a:t>
                      </a:r>
                      <a:endParaRPr lang="en-US" sz="1000" spc="20" dirty="0">
                        <a:effectLst/>
                      </a:endParaRPr>
                    </a:p>
                    <a:p>
                      <a:pPr marL="342900" marR="36195" lvl="0" indent="-342900" algn="just">
                        <a:lnSpc>
                          <a:spcPct val="120000"/>
                        </a:lnSpc>
                        <a:spcBef>
                          <a:spcPts val="300"/>
                        </a:spcBef>
                        <a:spcAft>
                          <a:spcPts val="0"/>
                        </a:spcAft>
                        <a:buFont typeface="Symbol" panose="05050102010706020507" pitchFamily="18" charset="2"/>
                        <a:buChar char=""/>
                      </a:pPr>
                      <a:r>
                        <a:rPr lang="en-GB" sz="1000" spc="20" dirty="0">
                          <a:effectLst/>
                        </a:rPr>
                        <a:t>Design models are stored in </a:t>
                      </a:r>
                      <a:r>
                        <a:rPr lang="en-GB" sz="1000" spc="20" dirty="0" err="1">
                          <a:effectLst/>
                        </a:rPr>
                        <a:t>Sparx</a:t>
                      </a:r>
                      <a:r>
                        <a:rPr lang="en-GB" sz="1000" spc="20" dirty="0">
                          <a:effectLst/>
                        </a:rPr>
                        <a:t> Systems Enterprise Architect.</a:t>
                      </a:r>
                      <a:endParaRPr lang="en-US" sz="1000" spc="20" dirty="0">
                        <a:effectLst/>
                      </a:endParaRPr>
                    </a:p>
                    <a:p>
                      <a:pPr marL="342900" marR="36195" lvl="0" indent="-342900" algn="just">
                        <a:lnSpc>
                          <a:spcPct val="120000"/>
                        </a:lnSpc>
                        <a:spcBef>
                          <a:spcPts val="300"/>
                        </a:spcBef>
                        <a:spcAft>
                          <a:spcPts val="0"/>
                        </a:spcAft>
                        <a:buFont typeface="Symbol" panose="05050102010706020507" pitchFamily="18" charset="2"/>
                        <a:buChar char=""/>
                      </a:pPr>
                      <a:r>
                        <a:rPr lang="en-GB" sz="1000" spc="20" dirty="0">
                          <a:effectLst/>
                        </a:rPr>
                        <a:t>Structured requirement objects are stored in Microsoft Team Foundation Server.</a:t>
                      </a:r>
                      <a:endParaRPr lang="en-US" sz="1000" spc="2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6526" marR="46526" marT="36618" marB="36618"/>
                </a:tc>
              </a:tr>
              <a:tr h="1607143">
                <a:tc>
                  <a:txBody>
                    <a:bodyPr/>
                    <a:lstStyle/>
                    <a:p>
                      <a:pPr marL="36195" marR="36195" algn="just">
                        <a:lnSpc>
                          <a:spcPct val="120000"/>
                        </a:lnSpc>
                        <a:spcBef>
                          <a:spcPts val="300"/>
                        </a:spcBef>
                        <a:spcAft>
                          <a:spcPts val="0"/>
                        </a:spcAft>
                      </a:pPr>
                      <a:r>
                        <a:rPr lang="en-GB" sz="1000" spc="20">
                          <a:effectLst/>
                        </a:rPr>
                        <a:t>Steps</a:t>
                      </a:r>
                      <a:endParaRPr lang="en-US" sz="1000" spc="2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6526" marR="46526" marT="36618" marB="36618"/>
                </a:tc>
                <a:tc>
                  <a:txBody>
                    <a:bodyPr/>
                    <a:lstStyle/>
                    <a:p>
                      <a:pPr marL="0" marR="36195" lvl="0" indent="0" algn="just">
                        <a:lnSpc>
                          <a:spcPct val="120000"/>
                        </a:lnSpc>
                        <a:spcBef>
                          <a:spcPts val="600"/>
                        </a:spcBef>
                        <a:spcAft>
                          <a:spcPts val="0"/>
                        </a:spcAft>
                        <a:buFont typeface="Symbol" panose="05050102010706020507" pitchFamily="18" charset="2"/>
                        <a:buNone/>
                      </a:pPr>
                      <a:r>
                        <a:rPr lang="en-GB" sz="1000" u="sng" spc="20" dirty="0">
                          <a:effectLst/>
                        </a:rPr>
                        <a:t>Scenario1:</a:t>
                      </a:r>
                      <a:r>
                        <a:rPr lang="en-GB" sz="1000" spc="20" dirty="0">
                          <a:effectLst/>
                        </a:rPr>
                        <a:t> </a:t>
                      </a:r>
                      <a:endParaRPr lang="en-US" sz="1000" spc="20" dirty="0">
                        <a:effectLst/>
                      </a:endParaRPr>
                    </a:p>
                    <a:p>
                      <a:pPr marL="742950" marR="36195" lvl="1" indent="-285750" algn="just">
                        <a:lnSpc>
                          <a:spcPct val="120000"/>
                        </a:lnSpc>
                        <a:spcBef>
                          <a:spcPts val="600"/>
                        </a:spcBef>
                        <a:spcAft>
                          <a:spcPts val="0"/>
                        </a:spcAft>
                        <a:buFont typeface="Courier New" panose="02070309020205020404" pitchFamily="49" charset="0"/>
                        <a:buChar char="o"/>
                      </a:pPr>
                      <a:r>
                        <a:rPr lang="en-GB" sz="1000" spc="20" dirty="0">
                          <a:effectLst/>
                        </a:rPr>
                        <a:t>From a set of structured requirement objects in the ALM tool, </a:t>
                      </a:r>
                      <a:r>
                        <a:rPr lang="en-GB" sz="1000" spc="20" dirty="0" err="1">
                          <a:effectLst/>
                        </a:rPr>
                        <a:t>ModelWriter</a:t>
                      </a:r>
                      <a:r>
                        <a:rPr lang="en-GB" sz="1000" spc="20" dirty="0">
                          <a:effectLst/>
                        </a:rPr>
                        <a:t> would create a natural-language text requirement document. </a:t>
                      </a:r>
                      <a:endParaRPr lang="en-US" sz="1000" spc="20" dirty="0">
                        <a:effectLst/>
                      </a:endParaRPr>
                    </a:p>
                    <a:p>
                      <a:pPr marL="0" marR="36195" lvl="0" indent="0" algn="just">
                        <a:lnSpc>
                          <a:spcPct val="120000"/>
                        </a:lnSpc>
                        <a:spcBef>
                          <a:spcPts val="600"/>
                        </a:spcBef>
                        <a:spcAft>
                          <a:spcPts val="0"/>
                        </a:spcAft>
                        <a:buFont typeface="Symbol" panose="05050102010706020507" pitchFamily="18" charset="2"/>
                        <a:buNone/>
                      </a:pPr>
                      <a:r>
                        <a:rPr lang="en-GB" sz="1000" u="sng" spc="20" dirty="0">
                          <a:effectLst/>
                        </a:rPr>
                        <a:t>Scenario2:</a:t>
                      </a:r>
                      <a:r>
                        <a:rPr lang="en-GB" sz="1000" spc="20" dirty="0">
                          <a:effectLst/>
                        </a:rPr>
                        <a:t> </a:t>
                      </a:r>
                      <a:endParaRPr lang="en-US" sz="1000" spc="20" dirty="0">
                        <a:effectLst/>
                      </a:endParaRPr>
                    </a:p>
                    <a:p>
                      <a:pPr marL="742950" marR="36195" lvl="1" indent="-285750" algn="just">
                        <a:lnSpc>
                          <a:spcPct val="120000"/>
                        </a:lnSpc>
                        <a:spcBef>
                          <a:spcPts val="600"/>
                        </a:spcBef>
                        <a:spcAft>
                          <a:spcPts val="0"/>
                        </a:spcAft>
                        <a:buFont typeface="Courier New" panose="02070309020205020404" pitchFamily="49" charset="0"/>
                        <a:buChar char="o"/>
                      </a:pPr>
                      <a:r>
                        <a:rPr lang="en-GB" sz="1000" spc="20" dirty="0">
                          <a:effectLst/>
                        </a:rPr>
                        <a:t>From a set of structured requirement objects in the ALM tool, </a:t>
                      </a:r>
                      <a:r>
                        <a:rPr lang="en-GB" sz="1000" spc="20" dirty="0" err="1">
                          <a:effectLst/>
                        </a:rPr>
                        <a:t>ModelWriter</a:t>
                      </a:r>
                      <a:r>
                        <a:rPr lang="en-GB" sz="1000" spc="20" dirty="0">
                          <a:effectLst/>
                        </a:rPr>
                        <a:t> would create/synch a design model. </a:t>
                      </a:r>
                      <a:endParaRPr lang="en-US" sz="1000" spc="20" dirty="0">
                        <a:effectLst/>
                      </a:endParaRPr>
                    </a:p>
                    <a:p>
                      <a:pPr marL="742950" marR="36195" lvl="1" indent="-285750" algn="just">
                        <a:lnSpc>
                          <a:spcPct val="120000"/>
                        </a:lnSpc>
                        <a:spcBef>
                          <a:spcPts val="600"/>
                        </a:spcBef>
                        <a:spcAft>
                          <a:spcPts val="0"/>
                        </a:spcAft>
                        <a:buFont typeface="Courier New" panose="02070309020205020404" pitchFamily="49" charset="0"/>
                        <a:buChar char="o"/>
                      </a:pPr>
                      <a:r>
                        <a:rPr lang="en-GB" sz="1000" spc="20" dirty="0">
                          <a:effectLst/>
                        </a:rPr>
                        <a:t>From a design model, </a:t>
                      </a:r>
                      <a:r>
                        <a:rPr lang="en-GB" sz="1000" spc="20" dirty="0" err="1">
                          <a:effectLst/>
                        </a:rPr>
                        <a:t>ModelWriter</a:t>
                      </a:r>
                      <a:r>
                        <a:rPr lang="en-GB" sz="1000" spc="20" dirty="0">
                          <a:effectLst/>
                        </a:rPr>
                        <a:t> would create/synch to a set of structured requirement objects</a:t>
                      </a:r>
                      <a:r>
                        <a:rPr lang="en-GB" sz="1000" spc="20" dirty="0" smtClean="0">
                          <a:effectLst/>
                        </a:rPr>
                        <a:t>.</a:t>
                      </a:r>
                      <a:endParaRPr lang="en-US" sz="1000" spc="2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6526" marR="46526" marT="36618" marB="36618"/>
                </a:tc>
              </a:tr>
              <a:tr h="430031">
                <a:tc>
                  <a:txBody>
                    <a:bodyPr/>
                    <a:lstStyle/>
                    <a:p>
                      <a:pPr marL="36195" marR="36195" algn="just">
                        <a:lnSpc>
                          <a:spcPct val="120000"/>
                        </a:lnSpc>
                        <a:spcBef>
                          <a:spcPts val="300"/>
                        </a:spcBef>
                        <a:spcAft>
                          <a:spcPts val="0"/>
                        </a:spcAft>
                      </a:pPr>
                      <a:r>
                        <a:rPr lang="en-GB" sz="1000" spc="20">
                          <a:effectLst/>
                        </a:rPr>
                        <a:t>Variations (optional)</a:t>
                      </a:r>
                      <a:endParaRPr lang="en-US" sz="1000" spc="2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6526" marR="46526" marT="36618" marB="36618"/>
                </a:tc>
                <a:tc>
                  <a:txBody>
                    <a:bodyPr/>
                    <a:lstStyle/>
                    <a:p>
                      <a:pPr marL="36195" marR="36195" algn="just">
                        <a:lnSpc>
                          <a:spcPct val="120000"/>
                        </a:lnSpc>
                        <a:spcBef>
                          <a:spcPts val="300"/>
                        </a:spcBef>
                        <a:spcAft>
                          <a:spcPts val="0"/>
                        </a:spcAft>
                      </a:pPr>
                      <a:r>
                        <a:rPr lang="en-GB" sz="1000" spc="20" dirty="0">
                          <a:effectLst/>
                        </a:rPr>
                        <a:t>Scenario1: From a natural-language text requirement document, </a:t>
                      </a:r>
                      <a:r>
                        <a:rPr lang="en-GB" sz="1000" spc="20" dirty="0" err="1">
                          <a:effectLst/>
                        </a:rPr>
                        <a:t>ModelWriter</a:t>
                      </a:r>
                      <a:r>
                        <a:rPr lang="en-GB" sz="1000" spc="20" dirty="0">
                          <a:effectLst/>
                        </a:rPr>
                        <a:t> would create/synch to a set of requirement objects.</a:t>
                      </a:r>
                      <a:endParaRPr lang="en-US" sz="1000" spc="2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6526" marR="46526" marT="36618" marB="36618"/>
                </a:tc>
              </a:tr>
              <a:tr h="467353">
                <a:tc>
                  <a:txBody>
                    <a:bodyPr/>
                    <a:lstStyle/>
                    <a:p>
                      <a:pPr marL="36195" marR="36195" algn="just">
                        <a:lnSpc>
                          <a:spcPct val="120000"/>
                        </a:lnSpc>
                        <a:spcBef>
                          <a:spcPts val="300"/>
                        </a:spcBef>
                        <a:spcAft>
                          <a:spcPts val="0"/>
                        </a:spcAft>
                      </a:pPr>
                      <a:r>
                        <a:rPr lang="en-GB" sz="1000" spc="20">
                          <a:effectLst/>
                        </a:rPr>
                        <a:t>Non-functional (optional)</a:t>
                      </a:r>
                      <a:endParaRPr lang="en-US" sz="1000" spc="2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6526" marR="46526" marT="36618" marB="36618"/>
                </a:tc>
                <a:tc>
                  <a:txBody>
                    <a:bodyPr/>
                    <a:lstStyle/>
                    <a:p>
                      <a:pPr marL="36195" marR="36195" algn="just">
                        <a:lnSpc>
                          <a:spcPct val="120000"/>
                        </a:lnSpc>
                        <a:spcBef>
                          <a:spcPts val="300"/>
                        </a:spcBef>
                        <a:spcAft>
                          <a:spcPts val="0"/>
                        </a:spcAft>
                      </a:pPr>
                      <a:r>
                        <a:rPr lang="en-GB" sz="1000" spc="20" dirty="0">
                          <a:effectLst/>
                        </a:rPr>
                        <a:t>The system should have a Word plugin for natural-language text transformation.</a:t>
                      </a:r>
                      <a:endParaRPr lang="en-US" sz="1000" spc="20" dirty="0">
                        <a:effectLst/>
                      </a:endParaRPr>
                    </a:p>
                    <a:p>
                      <a:pPr marL="36195" marR="36195" algn="just">
                        <a:lnSpc>
                          <a:spcPct val="120000"/>
                        </a:lnSpc>
                        <a:spcBef>
                          <a:spcPts val="300"/>
                        </a:spcBef>
                        <a:spcAft>
                          <a:spcPts val="0"/>
                        </a:spcAft>
                      </a:pPr>
                      <a:r>
                        <a:rPr lang="en-GB" sz="1000" spc="20" dirty="0">
                          <a:effectLst/>
                        </a:rPr>
                        <a:t>The natural-language support should be in both English and Turkish</a:t>
                      </a:r>
                      <a:endParaRPr lang="en-US" sz="1000" spc="2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6526" marR="46526" marT="36618" marB="36618"/>
                </a:tc>
              </a:tr>
              <a:tr h="259085">
                <a:tc>
                  <a:txBody>
                    <a:bodyPr/>
                    <a:lstStyle/>
                    <a:p>
                      <a:pPr marL="36195" marR="36195" algn="just">
                        <a:lnSpc>
                          <a:spcPct val="120000"/>
                        </a:lnSpc>
                        <a:spcBef>
                          <a:spcPts val="300"/>
                        </a:spcBef>
                        <a:spcAft>
                          <a:spcPts val="0"/>
                        </a:spcAft>
                      </a:pPr>
                      <a:r>
                        <a:rPr lang="en-GB" sz="1000" spc="20">
                          <a:effectLst/>
                        </a:rPr>
                        <a:t>Issues</a:t>
                      </a:r>
                      <a:endParaRPr lang="en-US" sz="1000" spc="2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6526" marR="46526" marT="36618" marB="36618"/>
                </a:tc>
                <a:tc>
                  <a:txBody>
                    <a:bodyPr/>
                    <a:lstStyle/>
                    <a:p>
                      <a:pPr marL="36195" marR="36195" algn="just">
                        <a:lnSpc>
                          <a:spcPct val="120000"/>
                        </a:lnSpc>
                        <a:spcBef>
                          <a:spcPts val="300"/>
                        </a:spcBef>
                        <a:spcAft>
                          <a:spcPts val="0"/>
                        </a:spcAft>
                      </a:pPr>
                      <a:r>
                        <a:rPr lang="en-GB" sz="1000" spc="20" dirty="0">
                          <a:effectLst/>
                        </a:rPr>
                        <a:t>A common format between ALM platforms and </a:t>
                      </a:r>
                      <a:r>
                        <a:rPr lang="en-GB" sz="1000" spc="20" dirty="0" err="1">
                          <a:effectLst/>
                        </a:rPr>
                        <a:t>ModelWriter</a:t>
                      </a:r>
                      <a:r>
                        <a:rPr lang="en-GB" sz="1000" spc="20" dirty="0">
                          <a:effectLst/>
                        </a:rPr>
                        <a:t> may need to be implemented.</a:t>
                      </a:r>
                      <a:endParaRPr lang="en-US" sz="1000" spc="2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6526" marR="46526" marT="36618" marB="36618"/>
                </a:tc>
              </a:tr>
            </a:tbl>
          </a:graphicData>
        </a:graphic>
      </p:graphicFrame>
      <p:sp>
        <p:nvSpPr>
          <p:cNvPr id="5" name="Rectangle 1"/>
          <p:cNvSpPr>
            <a:spLocks noChangeArrowheads="1"/>
          </p:cNvSpPr>
          <p:nvPr/>
        </p:nvSpPr>
        <p:spPr bwMode="auto">
          <a:xfrm>
            <a:off x="-1957027" y="1018921"/>
            <a:ext cx="18705144" cy="4102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408993435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09596" y="1070719"/>
            <a:ext cx="5782796" cy="40184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lstStyle/>
          <a:p>
            <a:r>
              <a:rPr lang="en-US" dirty="0" smtClean="0"/>
              <a:t>Requirement Work Item</a:t>
            </a:r>
            <a:endParaRPr lang="tr-TR" dirty="0"/>
          </a:p>
        </p:txBody>
      </p:sp>
      <p:sp>
        <p:nvSpPr>
          <p:cNvPr id="4" name="Date Placeholder 3"/>
          <p:cNvSpPr>
            <a:spLocks noGrp="1"/>
          </p:cNvSpPr>
          <p:nvPr>
            <p:ph type="dt" sz="half" idx="4294967295"/>
          </p:nvPr>
        </p:nvSpPr>
        <p:spPr>
          <a:xfrm>
            <a:off x="4288378" y="6595297"/>
            <a:ext cx="1332676" cy="255897"/>
          </a:xfrm>
          <a:prstGeom prst="rect">
            <a:avLst/>
          </a:prstGeom>
        </p:spPr>
        <p:txBody>
          <a:bodyPr/>
          <a:lstStyle/>
          <a:p>
            <a:fld id="{0282110C-F2A0-45C2-A4CD-D5852CCE8C81}" type="datetime1">
              <a:rPr lang="tr-TR" smtClean="0"/>
              <a:t>23.09.2015</a:t>
            </a:fld>
            <a:endParaRPr lang="tr-TR" dirty="0"/>
          </a:p>
        </p:txBody>
      </p:sp>
      <p:graphicFrame>
        <p:nvGraphicFramePr>
          <p:cNvPr id="9" name="Diagram 8"/>
          <p:cNvGraphicFramePr/>
          <p:nvPr>
            <p:extLst/>
          </p:nvPr>
        </p:nvGraphicFramePr>
        <p:xfrm>
          <a:off x="118582" y="1634339"/>
          <a:ext cx="2991102" cy="358932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28674" name="Picture 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178596" y="2222566"/>
            <a:ext cx="7658100" cy="41587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152" descr="http://sspmrk4:8005/bsym/ygo/gunluk/Lists/Fotograflar/011713_1012_TFSiinMsWor10.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313119" y="1686236"/>
            <a:ext cx="5375751" cy="25539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196125" y="1132501"/>
            <a:ext cx="5509846" cy="3065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08" name="Picture 4"/>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3109596" y="2214585"/>
            <a:ext cx="7403123" cy="4501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893930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graphicEl>
                                              <a:dgm id="{A4DF5EF6-7847-439B-BDA9-E8CF25F3D2C4}"/>
                                            </p:graphicEl>
                                          </p:spTgt>
                                        </p:tgtEl>
                                        <p:attrNameLst>
                                          <p:attrName>style.visibility</p:attrName>
                                        </p:attrNameLst>
                                      </p:cBhvr>
                                      <p:to>
                                        <p:strVal val="visible"/>
                                      </p:to>
                                    </p:set>
                                  </p:childTnLst>
                                </p:cTn>
                              </p:par>
                              <p:par>
                                <p:cTn id="7" presetID="10" presetClass="entr" presetSubtype="0" fill="hold" nodeType="withEffect">
                                  <p:stCondLst>
                                    <p:cond delay="0"/>
                                  </p:stCondLst>
                                  <p:childTnLst>
                                    <p:set>
                                      <p:cBhvr>
                                        <p:cTn id="8" dur="1" fill="hold">
                                          <p:stCondLst>
                                            <p:cond delay="0"/>
                                          </p:stCondLst>
                                        </p:cTn>
                                        <p:tgtEl>
                                          <p:spTgt spid="21507"/>
                                        </p:tgtEl>
                                        <p:attrNameLst>
                                          <p:attrName>style.visibility</p:attrName>
                                        </p:attrNameLst>
                                      </p:cBhvr>
                                      <p:to>
                                        <p:strVal val="visible"/>
                                      </p:to>
                                    </p:set>
                                    <p:animEffect transition="in" filter="fade">
                                      <p:cBhvr>
                                        <p:cTn id="9" dur="500"/>
                                        <p:tgtEl>
                                          <p:spTgt spid="21507"/>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10"/>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8"/>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9">
                                            <p:graphicEl>
                                              <a:dgm id="{9C01E478-AC92-4C14-B05A-2C2BBCFA21DD}"/>
                                            </p:graphicEl>
                                          </p:spTgt>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9">
                                            <p:graphicEl>
                                              <a:dgm id="{0DEDAA00-877A-4607-BD2A-33253F3B9FD2}"/>
                                            </p:graphicEl>
                                          </p:spTgt>
                                        </p:tgtEl>
                                        <p:attrNameLst>
                                          <p:attrName>style.visibility</p:attrName>
                                        </p:attrNameLst>
                                      </p:cBhvr>
                                      <p:to>
                                        <p:strVal val="visible"/>
                                      </p:to>
                                    </p:set>
                                  </p:childTnLst>
                                </p:cTn>
                              </p:par>
                              <p:par>
                                <p:cTn id="26" presetID="10" presetClass="entr" presetSubtype="0" fill="hold" nodeType="withEffect">
                                  <p:stCondLst>
                                    <p:cond delay="0"/>
                                  </p:stCondLst>
                                  <p:childTnLst>
                                    <p:set>
                                      <p:cBhvr>
                                        <p:cTn id="27" dur="1" fill="hold">
                                          <p:stCondLst>
                                            <p:cond delay="0"/>
                                          </p:stCondLst>
                                        </p:cTn>
                                        <p:tgtEl>
                                          <p:spTgt spid="28674"/>
                                        </p:tgtEl>
                                        <p:attrNameLst>
                                          <p:attrName>style.visibility</p:attrName>
                                        </p:attrNameLst>
                                      </p:cBhvr>
                                      <p:to>
                                        <p:strVal val="visible"/>
                                      </p:to>
                                    </p:set>
                                    <p:animEffect transition="in" filter="fade">
                                      <p:cBhvr>
                                        <p:cTn id="28" dur="500"/>
                                        <p:tgtEl>
                                          <p:spTgt spid="28674"/>
                                        </p:tgtEl>
                                      </p:cBhvr>
                                    </p:animEffec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9">
                                            <p:graphicEl>
                                              <a:dgm id="{FF1EE45F-4FA4-46EB-ABDC-89E91D42BCB6}"/>
                                            </p:graphic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9">
                                            <p:graphicEl>
                                              <a:dgm id="{C285DCE5-AD69-4EF5-AF30-AFB058B75B87}"/>
                                            </p:graphicEl>
                                          </p:spTgt>
                                        </p:tgtEl>
                                        <p:attrNameLst>
                                          <p:attrName>style.visibility</p:attrName>
                                        </p:attrNameLst>
                                      </p:cBhvr>
                                      <p:to>
                                        <p:strVal val="visible"/>
                                      </p:to>
                                    </p:set>
                                  </p:childTnLst>
                                </p:cTn>
                              </p:par>
                              <p:par>
                                <p:cTn id="37" presetID="10" presetClass="entr" presetSubtype="0" fill="hold" nodeType="withEffect">
                                  <p:stCondLst>
                                    <p:cond delay="0"/>
                                  </p:stCondLst>
                                  <p:childTnLst>
                                    <p:set>
                                      <p:cBhvr>
                                        <p:cTn id="38" dur="1" fill="hold">
                                          <p:stCondLst>
                                            <p:cond delay="0"/>
                                          </p:stCondLst>
                                        </p:cTn>
                                        <p:tgtEl>
                                          <p:spTgt spid="21508"/>
                                        </p:tgtEl>
                                        <p:attrNameLst>
                                          <p:attrName>style.visibility</p:attrName>
                                        </p:attrNameLst>
                                      </p:cBhvr>
                                      <p:to>
                                        <p:strVal val="visible"/>
                                      </p:to>
                                    </p:set>
                                    <p:animEffect transition="in" filter="fade">
                                      <p:cBhvr>
                                        <p:cTn id="39" dur="500"/>
                                        <p:tgtEl>
                                          <p:spTgt spid="215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 grpId="0">
        <p:bldSub>
          <a:bldDgm bld="one"/>
        </p:bldSub>
      </p:bldGraphic>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Requirement </a:t>
            </a:r>
            <a:r>
              <a:rPr lang="en-US" dirty="0" err="1" smtClean="0"/>
              <a:t>LifeCycle</a:t>
            </a:r>
            <a:endParaRPr lang="tr-TR" dirty="0"/>
          </a:p>
        </p:txBody>
      </p:sp>
      <p:sp>
        <p:nvSpPr>
          <p:cNvPr id="4" name="Date Placeholder 3"/>
          <p:cNvSpPr>
            <a:spLocks noGrp="1"/>
          </p:cNvSpPr>
          <p:nvPr>
            <p:ph type="dt" sz="half" idx="4294967295"/>
          </p:nvPr>
        </p:nvSpPr>
        <p:spPr>
          <a:xfrm>
            <a:off x="4288378" y="6595297"/>
            <a:ext cx="1332676" cy="255897"/>
          </a:xfrm>
          <a:prstGeom prst="rect">
            <a:avLst/>
          </a:prstGeom>
        </p:spPr>
        <p:txBody>
          <a:bodyPr/>
          <a:lstStyle/>
          <a:p>
            <a:fld id="{B7406B0F-5B83-4571-9414-BEA5585A0919}" type="datetime1">
              <a:rPr lang="tr-TR" smtClean="0"/>
              <a:t>23.09.2015</a:t>
            </a:fld>
            <a:endParaRPr lang="tr-TR" dirty="0"/>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520" y="1434932"/>
            <a:ext cx="8743761" cy="4652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228181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err="1" smtClean="0"/>
              <a:t>Modeling</a:t>
            </a:r>
            <a:r>
              <a:rPr lang="tr-TR" dirty="0" smtClean="0"/>
              <a:t> </a:t>
            </a:r>
            <a:r>
              <a:rPr lang="tr-TR" dirty="0" err="1" smtClean="0"/>
              <a:t>Artifacts</a:t>
            </a:r>
            <a:r>
              <a:rPr lang="tr-TR" dirty="0" smtClean="0"/>
              <a:t> in ALM</a:t>
            </a:r>
            <a:endParaRPr lang="en-US" dirty="0"/>
          </a:p>
        </p:txBody>
      </p:sp>
      <p:pic>
        <p:nvPicPr>
          <p:cNvPr id="4" name="Content Placeholder 3"/>
          <p:cNvPicPr>
            <a:picLocks noGrp="1" noChangeAspect="1"/>
          </p:cNvPicPr>
          <p:nvPr>
            <p:ph idx="1"/>
          </p:nvPr>
        </p:nvPicPr>
        <p:blipFill>
          <a:blip r:embed="rId2"/>
          <a:stretch>
            <a:fillRect/>
          </a:stretch>
        </p:blipFill>
        <p:spPr>
          <a:xfrm>
            <a:off x="323528" y="1131820"/>
            <a:ext cx="8452424" cy="5321515"/>
          </a:xfrm>
          <a:prstGeom prst="rect">
            <a:avLst/>
          </a:prstGeom>
        </p:spPr>
      </p:pic>
    </p:spTree>
    <p:extLst>
      <p:ext uri="{BB962C8B-B14F-4D97-AF65-F5344CB8AC3E}">
        <p14:creationId xmlns:p14="http://schemas.microsoft.com/office/powerpoint/2010/main" val="11181592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Requirements in ALM</a:t>
            </a:r>
            <a:endParaRPr lang="en-US" dirty="0"/>
          </a:p>
        </p:txBody>
      </p:sp>
      <p:sp>
        <p:nvSpPr>
          <p:cNvPr id="3" name="Content Placeholder 2"/>
          <p:cNvSpPr>
            <a:spLocks noGrp="1"/>
          </p:cNvSpPr>
          <p:nvPr>
            <p:ph idx="1"/>
          </p:nvPr>
        </p:nvSpPr>
        <p:spPr/>
        <p:txBody>
          <a:bodyPr/>
          <a:lstStyle/>
          <a:p>
            <a:r>
              <a:rPr lang="en-US" sz="2585" dirty="0"/>
              <a:t>Traceability with other artifacts is key</a:t>
            </a:r>
          </a:p>
          <a:p>
            <a:pPr lvl="1"/>
            <a:r>
              <a:rPr lang="en-US" sz="2215" dirty="0"/>
              <a:t>Requirements to other requirements </a:t>
            </a:r>
          </a:p>
          <a:p>
            <a:pPr lvl="2"/>
            <a:r>
              <a:rPr lang="en-US" sz="1846" dirty="0"/>
              <a:t>Customer/System/Software/Hardware..</a:t>
            </a:r>
          </a:p>
          <a:p>
            <a:pPr lvl="2"/>
            <a:r>
              <a:rPr lang="en-US" sz="1846" dirty="0"/>
              <a:t>Dependency relation between requirements</a:t>
            </a:r>
          </a:p>
          <a:p>
            <a:pPr lvl="1"/>
            <a:r>
              <a:rPr lang="en-US" sz="2215" dirty="0"/>
              <a:t>Requirements to tasks (Project management)</a:t>
            </a:r>
          </a:p>
          <a:p>
            <a:pPr lvl="1"/>
            <a:r>
              <a:rPr lang="en-US" sz="2215" dirty="0"/>
              <a:t>Requirements to Test Cases</a:t>
            </a:r>
          </a:p>
          <a:p>
            <a:pPr lvl="1"/>
            <a:r>
              <a:rPr lang="en-US" sz="2215" dirty="0"/>
              <a:t>Requirements to Design elements</a:t>
            </a:r>
          </a:p>
          <a:p>
            <a:pPr lvl="1"/>
            <a:r>
              <a:rPr lang="en-US" sz="2215" dirty="0"/>
              <a:t>Requirements to generated documents </a:t>
            </a:r>
          </a:p>
          <a:p>
            <a:pPr lvl="1"/>
            <a:r>
              <a:rPr lang="en-US" sz="2215" dirty="0"/>
              <a:t>Requirements to source code</a:t>
            </a:r>
          </a:p>
          <a:p>
            <a:pPr lvl="1"/>
            <a:r>
              <a:rPr lang="tr-TR" sz="2215" dirty="0" err="1"/>
              <a:t>Requirements</a:t>
            </a:r>
            <a:r>
              <a:rPr lang="tr-TR" sz="2215" dirty="0"/>
              <a:t> </a:t>
            </a:r>
            <a:r>
              <a:rPr lang="tr-TR" sz="2215" dirty="0" err="1"/>
              <a:t>to</a:t>
            </a:r>
            <a:r>
              <a:rPr lang="tr-TR" sz="2215" dirty="0"/>
              <a:t> </a:t>
            </a:r>
            <a:r>
              <a:rPr lang="tr-TR" sz="2215" dirty="0" err="1"/>
              <a:t>Build</a:t>
            </a:r>
            <a:endParaRPr lang="tr-TR" sz="2215" dirty="0"/>
          </a:p>
          <a:p>
            <a:pPr lvl="1"/>
            <a:r>
              <a:rPr lang="en-US" sz="2215" dirty="0"/>
              <a:t>Requirements to bugs </a:t>
            </a:r>
          </a:p>
          <a:p>
            <a:pPr lvl="1"/>
            <a:r>
              <a:rPr lang="en-US" sz="2215" dirty="0"/>
              <a:t>Requirements to risks</a:t>
            </a:r>
          </a:p>
          <a:p>
            <a:pPr lvl="1"/>
            <a:r>
              <a:rPr lang="en-US" sz="2215" dirty="0"/>
              <a:t>…</a:t>
            </a:r>
          </a:p>
          <a:p>
            <a:endParaRPr lang="en-US" sz="2585" dirty="0"/>
          </a:p>
        </p:txBody>
      </p:sp>
      <p:sp>
        <p:nvSpPr>
          <p:cNvPr id="4" name="Date Placeholder 3"/>
          <p:cNvSpPr>
            <a:spLocks noGrp="1"/>
          </p:cNvSpPr>
          <p:nvPr>
            <p:ph type="dt" sz="half" idx="4294967295"/>
          </p:nvPr>
        </p:nvSpPr>
        <p:spPr>
          <a:xfrm>
            <a:off x="4288378" y="6595297"/>
            <a:ext cx="1332676" cy="255897"/>
          </a:xfrm>
          <a:prstGeom prst="rect">
            <a:avLst/>
          </a:prstGeom>
        </p:spPr>
        <p:txBody>
          <a:bodyPr/>
          <a:lstStyle/>
          <a:p>
            <a:fld id="{B12A4B45-EE07-4FF4-B61D-9C7D2418A819}" type="datetime1">
              <a:rPr lang="tr-TR" smtClean="0"/>
              <a:t>23.09.2015</a:t>
            </a:fld>
            <a:endParaRPr lang="tr-TR" dirty="0"/>
          </a:p>
        </p:txBody>
      </p:sp>
    </p:spTree>
    <p:extLst>
      <p:ext uri="{BB962C8B-B14F-4D97-AF65-F5344CB8AC3E}">
        <p14:creationId xmlns:p14="http://schemas.microsoft.com/office/powerpoint/2010/main" val="39398850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44401" y="1567870"/>
            <a:ext cx="6806418" cy="42540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7"/>
          <p:cNvPicPr/>
          <p:nvPr/>
        </p:nvPicPr>
        <p:blipFill>
          <a:blip r:embed="rId3" cstate="print">
            <a:extLst>
              <a:ext uri="{28A0092B-C50C-407E-A947-70E740481C1C}">
                <a14:useLocalDpi xmlns:a14="http://schemas.microsoft.com/office/drawing/2010/main" val="0"/>
              </a:ext>
            </a:extLst>
          </a:blip>
          <a:stretch>
            <a:fillRect/>
          </a:stretch>
        </p:blipFill>
        <p:spPr>
          <a:xfrm>
            <a:off x="3630513" y="1622529"/>
            <a:ext cx="5290625" cy="1075592"/>
          </a:xfrm>
          <a:prstGeom prst="rect">
            <a:avLst/>
          </a:prstGeom>
        </p:spPr>
      </p:pic>
      <p:sp>
        <p:nvSpPr>
          <p:cNvPr id="2" name="Title 1"/>
          <p:cNvSpPr>
            <a:spLocks noGrp="1"/>
          </p:cNvSpPr>
          <p:nvPr>
            <p:ph type="title"/>
          </p:nvPr>
        </p:nvSpPr>
        <p:spPr/>
        <p:txBody>
          <a:bodyPr/>
          <a:lstStyle/>
          <a:p>
            <a:r>
              <a:rPr lang="en-US" dirty="0" err="1"/>
              <a:t>Havelsan</a:t>
            </a:r>
            <a:r>
              <a:rPr lang="en-US" dirty="0"/>
              <a:t> Ext - Document </a:t>
            </a:r>
            <a:r>
              <a:rPr lang="en-US" dirty="0" smtClean="0"/>
              <a:t>Generation</a:t>
            </a:r>
            <a:endParaRPr lang="tr-TR" dirty="0"/>
          </a:p>
        </p:txBody>
      </p:sp>
      <p:sp>
        <p:nvSpPr>
          <p:cNvPr id="4" name="Date Placeholder 3"/>
          <p:cNvSpPr>
            <a:spLocks noGrp="1"/>
          </p:cNvSpPr>
          <p:nvPr>
            <p:ph type="dt" sz="half" idx="4294967295"/>
          </p:nvPr>
        </p:nvSpPr>
        <p:spPr>
          <a:xfrm>
            <a:off x="4288378" y="6595297"/>
            <a:ext cx="1332676" cy="255897"/>
          </a:xfrm>
          <a:prstGeom prst="rect">
            <a:avLst/>
          </a:prstGeom>
        </p:spPr>
        <p:txBody>
          <a:bodyPr/>
          <a:lstStyle/>
          <a:p>
            <a:fld id="{1A8B9220-BA74-4598-89EB-9A2529F0BD17}" type="datetime1">
              <a:rPr lang="tr-TR" smtClean="0"/>
              <a:t>23.09.2015</a:t>
            </a:fld>
            <a:endParaRPr lang="tr-TR" dirty="0"/>
          </a:p>
        </p:txBody>
      </p:sp>
      <p:graphicFrame>
        <p:nvGraphicFramePr>
          <p:cNvPr id="7" name="Diagram 6"/>
          <p:cNvGraphicFramePr/>
          <p:nvPr>
            <p:extLst/>
          </p:nvPr>
        </p:nvGraphicFramePr>
        <p:xfrm>
          <a:off x="517395" y="1301995"/>
          <a:ext cx="2127006" cy="215062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10" name="Picture 3"/>
          <p:cNvPicPr>
            <a:picLocks noChangeAspect="1" noChangeArrowheads="1"/>
          </p:cNvPicPr>
          <p:nvPr/>
        </p:nvPicPr>
        <p:blipFill>
          <a:blip r:embed="rId9">
            <a:extLst>
              <a:ext uri="{28A0092B-C50C-407E-A947-70E740481C1C}">
                <a14:useLocalDpi xmlns:a14="http://schemas.microsoft.com/office/drawing/2010/main" val="0"/>
              </a:ext>
            </a:extLst>
          </a:blip>
          <a:stretch>
            <a:fillRect/>
          </a:stretch>
        </p:blipFill>
        <p:spPr bwMode="auto">
          <a:xfrm>
            <a:off x="3809220" y="2431967"/>
            <a:ext cx="5084691" cy="33240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5" descr="http://sspmrk4:8005/bsym/ygo/gunluk/Lists/Fotograflar/011713_1012_TFSiinMsWor9.png"/>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644401" y="1567871"/>
            <a:ext cx="5982203" cy="4211163"/>
          </a:xfrm>
          <a:prstGeom prst="rect">
            <a:avLst/>
          </a:prstGeom>
          <a:noFill/>
          <a:ln>
            <a:noFill/>
          </a:ln>
        </p:spPr>
      </p:pic>
    </p:spTree>
    <p:extLst>
      <p:ext uri="{BB962C8B-B14F-4D97-AF65-F5344CB8AC3E}">
        <p14:creationId xmlns:p14="http://schemas.microsoft.com/office/powerpoint/2010/main" val="30738797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graphicEl>
                                              <a:dgm id="{A4DF5EF6-7847-439B-BDA9-E8CF25F3D2C4}"/>
                                            </p:graphicEl>
                                          </p:spTgt>
                                        </p:tgtEl>
                                        <p:attrNameLst>
                                          <p:attrName>style.visibility</p:attrName>
                                        </p:attrNameLst>
                                      </p:cBhvr>
                                      <p:to>
                                        <p:strVal val="visible"/>
                                      </p:to>
                                    </p:set>
                                  </p:childTnLst>
                                </p:cTn>
                              </p:par>
                              <p:par>
                                <p:cTn id="7" presetID="10" presetClass="entr" presetSubtype="0" fill="hold" nodeType="withEffect">
                                  <p:stCondLst>
                                    <p:cond delay="0"/>
                                  </p:stCondLst>
                                  <p:childTnLst>
                                    <p:set>
                                      <p:cBhvr>
                                        <p:cTn id="8" dur="1" fill="hold">
                                          <p:stCondLst>
                                            <p:cond delay="0"/>
                                          </p:stCondLst>
                                        </p:cTn>
                                        <p:tgtEl>
                                          <p:spTgt spid="3074"/>
                                        </p:tgtEl>
                                        <p:attrNameLst>
                                          <p:attrName>style.visibility</p:attrName>
                                        </p:attrNameLst>
                                      </p:cBhvr>
                                      <p:to>
                                        <p:strVal val="visible"/>
                                      </p:to>
                                    </p:set>
                                    <p:animEffect transition="in" filter="fade">
                                      <p:cBhvr>
                                        <p:cTn id="9" dur="500"/>
                                        <p:tgtEl>
                                          <p:spTgt spid="3074"/>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10"/>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7">
                                            <p:graphicEl>
                                              <a:dgm id="{DFEE4CD0-4A3A-481C-9408-6FFD1E01BA43}"/>
                                            </p:graphicEl>
                                          </p:spTgt>
                                        </p:tgtEl>
                                        <p:attrNameLst>
                                          <p:attrName>style.visibility</p:attrName>
                                        </p:attrNameLst>
                                      </p:cBhvr>
                                      <p:to>
                                        <p:strVal val="visible"/>
                                      </p:to>
                                    </p:set>
                                  </p:childTnLst>
                                </p:cTn>
                              </p:par>
                              <p:par>
                                <p:cTn id="18" presetID="10" presetClass="entr" presetSubtype="0" fill="hold" nodeType="with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
                                            <p:graphicEl>
                                              <a:dgm id="{9C01E478-AC92-4C14-B05A-2C2BBCFA21DD}"/>
                                            </p:graphicEl>
                                          </p:spTgt>
                                        </p:tgtEl>
                                        <p:attrNameLst>
                                          <p:attrName>style.visibility</p:attrName>
                                        </p:attrNameLst>
                                      </p:cBhvr>
                                      <p:to>
                                        <p:strVal val="visible"/>
                                      </p:to>
                                    </p:set>
                                  </p:childTnLst>
                                </p:cTn>
                              </p:par>
                              <p:par>
                                <p:cTn id="25" presetID="10" presetClass="entr" presetSubtype="0" fill="hold" nodeType="with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Sub>
          <a:bldDgm bld="one"/>
        </p:bldSub>
      </p:bldGraphic>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96707"/>
            <a:ext cx="7696039" cy="572943"/>
          </a:xfrm>
        </p:spPr>
        <p:txBody>
          <a:bodyPr/>
          <a:lstStyle/>
          <a:p>
            <a:r>
              <a:rPr lang="en-US" dirty="0" smtClean="0"/>
              <a:t>Requirements </a:t>
            </a:r>
            <a:r>
              <a:rPr lang="tr-TR" dirty="0" smtClean="0"/>
              <a:t>- </a:t>
            </a:r>
            <a:r>
              <a:rPr lang="en-US" dirty="0" smtClean="0"/>
              <a:t>Design Model Traceability</a:t>
            </a:r>
            <a:endParaRPr lang="tr-TR" dirty="0"/>
          </a:p>
        </p:txBody>
      </p:sp>
      <p:sp>
        <p:nvSpPr>
          <p:cNvPr id="3" name="Content Placeholder 2"/>
          <p:cNvSpPr>
            <a:spLocks noGrp="1"/>
          </p:cNvSpPr>
          <p:nvPr>
            <p:ph idx="1"/>
          </p:nvPr>
        </p:nvSpPr>
        <p:spPr>
          <a:xfrm>
            <a:off x="457677" y="1235526"/>
            <a:ext cx="3582572" cy="4852231"/>
          </a:xfrm>
        </p:spPr>
        <p:txBody>
          <a:bodyPr vert="horz" wrap="square" lIns="77526" tIns="38763" rIns="77526" bIns="38763" rtlCol="0">
            <a:noAutofit/>
          </a:bodyPr>
          <a:lstStyle/>
          <a:p>
            <a:r>
              <a:rPr lang="en-US" sz="2215" dirty="0">
                <a:solidFill>
                  <a:srgbClr val="D2610C">
                    <a:lumMod val="50000"/>
                  </a:srgbClr>
                </a:solidFill>
                <a:effectLst>
                  <a:outerShdw blurRad="38100" dist="38100" dir="2700000" algn="tl">
                    <a:srgbClr val="000000">
                      <a:alpha val="43137"/>
                    </a:srgbClr>
                  </a:outerShdw>
                </a:effectLst>
                <a:latin typeface="Arial" charset="0"/>
                <a:cs typeface="Arial" charset="0"/>
              </a:rPr>
              <a:t>Requirements would be imported to the Design tool for traceability.</a:t>
            </a:r>
          </a:p>
          <a:p>
            <a:r>
              <a:rPr lang="en-US" sz="2215" dirty="0">
                <a:solidFill>
                  <a:srgbClr val="D2610C">
                    <a:lumMod val="50000"/>
                  </a:srgbClr>
                </a:solidFill>
                <a:effectLst>
                  <a:outerShdw blurRad="38100" dist="38100" dir="2700000" algn="tl">
                    <a:srgbClr val="000000">
                      <a:alpha val="43137"/>
                    </a:srgbClr>
                  </a:outerShdw>
                </a:effectLst>
                <a:latin typeface="Arial" charset="0"/>
                <a:cs typeface="Arial" charset="0"/>
              </a:rPr>
              <a:t>Code generation from design</a:t>
            </a:r>
          </a:p>
        </p:txBody>
      </p:sp>
      <p:sp>
        <p:nvSpPr>
          <p:cNvPr id="4" name="Date Placeholder 3"/>
          <p:cNvSpPr>
            <a:spLocks noGrp="1"/>
          </p:cNvSpPr>
          <p:nvPr>
            <p:ph type="dt" sz="half" idx="4294967295"/>
          </p:nvPr>
        </p:nvSpPr>
        <p:spPr>
          <a:xfrm>
            <a:off x="4288378" y="6595297"/>
            <a:ext cx="1332676" cy="255897"/>
          </a:xfrm>
          <a:prstGeom prst="rect">
            <a:avLst/>
          </a:prstGeom>
        </p:spPr>
        <p:txBody>
          <a:bodyPr/>
          <a:lstStyle/>
          <a:p>
            <a:fld id="{748C3B96-401C-426B-B8E6-CBAAFD5AA0DB}" type="datetime1">
              <a:rPr lang="tr-TR" smtClean="0"/>
              <a:t>23.09.2015</a:t>
            </a:fld>
            <a:endParaRPr lang="tr-TR" dirty="0"/>
          </a:p>
        </p:txBody>
      </p:sp>
      <p:pic>
        <p:nvPicPr>
          <p:cNvPr id="5" name="Resim 9"/>
          <p:cNvPicPr/>
          <p:nvPr/>
        </p:nvPicPr>
        <p:blipFill>
          <a:blip r:embed="rId2">
            <a:extLst>
              <a:ext uri="{28A0092B-C50C-407E-A947-70E740481C1C}">
                <a14:useLocalDpi xmlns:a14="http://schemas.microsoft.com/office/drawing/2010/main" val="0"/>
              </a:ext>
            </a:extLst>
          </a:blip>
          <a:srcRect/>
          <a:stretch>
            <a:fillRect/>
          </a:stretch>
        </p:blipFill>
        <p:spPr bwMode="auto">
          <a:xfrm>
            <a:off x="4106717" y="1169056"/>
            <a:ext cx="4848665" cy="3434862"/>
          </a:xfrm>
          <a:prstGeom prst="rect">
            <a:avLst/>
          </a:prstGeom>
          <a:noFill/>
          <a:ln>
            <a:noFill/>
          </a:ln>
        </p:spPr>
      </p:pic>
      <p:pic>
        <p:nvPicPr>
          <p:cNvPr id="6" name="Resim 12"/>
          <p:cNvPicPr/>
          <p:nvPr/>
        </p:nvPicPr>
        <p:blipFill>
          <a:blip r:embed="rId3"/>
          <a:stretch>
            <a:fillRect/>
          </a:stretch>
        </p:blipFill>
        <p:spPr>
          <a:xfrm>
            <a:off x="4372592" y="1431360"/>
            <a:ext cx="3587262" cy="2910254"/>
          </a:xfrm>
          <a:prstGeom prst="rect">
            <a:avLst/>
          </a:prstGeom>
        </p:spPr>
      </p:pic>
      <p:pic>
        <p:nvPicPr>
          <p:cNvPr id="7" name="Resim 13"/>
          <p:cNvPicPr/>
          <p:nvPr/>
        </p:nvPicPr>
        <p:blipFill>
          <a:blip r:embed="rId4">
            <a:extLst>
              <a:ext uri="{28A0092B-C50C-407E-A947-70E740481C1C}">
                <a14:useLocalDpi xmlns:a14="http://schemas.microsoft.com/office/drawing/2010/main" val="0"/>
              </a:ext>
            </a:extLst>
          </a:blip>
          <a:srcRect/>
          <a:stretch>
            <a:fillRect/>
          </a:stretch>
        </p:blipFill>
        <p:spPr bwMode="auto">
          <a:xfrm>
            <a:off x="4125192" y="1767277"/>
            <a:ext cx="3916094" cy="3856892"/>
          </a:xfrm>
          <a:prstGeom prst="rect">
            <a:avLst/>
          </a:prstGeom>
          <a:noFill/>
          <a:ln>
            <a:noFill/>
          </a:ln>
        </p:spPr>
      </p:pic>
      <p:pic>
        <p:nvPicPr>
          <p:cNvPr id="8" name="Picture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09740" y="2962686"/>
            <a:ext cx="6345642" cy="328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208734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xit" presetSubtype="0" fill="hold" nodeType="clickEffect">
                                  <p:stCondLst>
                                    <p:cond delay="0"/>
                                  </p:stCondLst>
                                  <p:childTnLst>
                                    <p:animEffect transition="out" filter="fade">
                                      <p:cBhvr>
                                        <p:cTn id="12" dur="500"/>
                                        <p:tgtEl>
                                          <p:spTgt spid="5"/>
                                        </p:tgtEl>
                                      </p:cBhvr>
                                    </p:animEffect>
                                    <p:set>
                                      <p:cBhvr>
                                        <p:cTn id="13" dur="1" fill="hold">
                                          <p:stCondLst>
                                            <p:cond delay="499"/>
                                          </p:stCondLst>
                                        </p:cTn>
                                        <p:tgtEl>
                                          <p:spTgt spid="5"/>
                                        </p:tgtEl>
                                        <p:attrNameLst>
                                          <p:attrName>style.visibility</p:attrName>
                                        </p:attrNameLst>
                                      </p:cBhvr>
                                      <p:to>
                                        <p:strVal val="hidden"/>
                                      </p:to>
                                    </p:set>
                                  </p:childTnLst>
                                </p:cTn>
                              </p:par>
                              <p:par>
                                <p:cTn id="14" presetID="2" presetClass="entr" presetSubtype="2" fill="hold" nodeType="withEffect">
                                  <p:stCondLst>
                                    <p:cond delay="0"/>
                                  </p:stCondLst>
                                  <p:childTnLst>
                                    <p:set>
                                      <p:cBhvr>
                                        <p:cTn id="15" dur="1" fill="hold">
                                          <p:stCondLst>
                                            <p:cond delay="0"/>
                                          </p:stCondLst>
                                        </p:cTn>
                                        <p:tgtEl>
                                          <p:spTgt spid="6"/>
                                        </p:tgtEl>
                                        <p:attrNameLst>
                                          <p:attrName>style.visibility</p:attrName>
                                        </p:attrNameLst>
                                      </p:cBhvr>
                                      <p:to>
                                        <p:strVal val="visible"/>
                                      </p:to>
                                    </p:set>
                                    <p:anim calcmode="lin" valueType="num">
                                      <p:cBhvr additive="base">
                                        <p:cTn id="16" dur="500" fill="hold"/>
                                        <p:tgtEl>
                                          <p:spTgt spid="6"/>
                                        </p:tgtEl>
                                        <p:attrNameLst>
                                          <p:attrName>ppt_x</p:attrName>
                                        </p:attrNameLst>
                                      </p:cBhvr>
                                      <p:tavLst>
                                        <p:tav tm="0">
                                          <p:val>
                                            <p:strVal val="1+#ppt_w/2"/>
                                          </p:val>
                                        </p:tav>
                                        <p:tav tm="100000">
                                          <p:val>
                                            <p:strVal val="#ppt_x"/>
                                          </p:val>
                                        </p:tav>
                                      </p:tavLst>
                                    </p:anim>
                                    <p:anim calcmode="lin" valueType="num">
                                      <p:cBhvr additive="base">
                                        <p:cTn id="17"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6"/>
                                        </p:tgtEl>
                                      </p:cBhvr>
                                    </p:animEffect>
                                    <p:set>
                                      <p:cBhvr>
                                        <p:cTn id="22" dur="1" fill="hold">
                                          <p:stCondLst>
                                            <p:cond delay="499"/>
                                          </p:stCondLst>
                                        </p:cTn>
                                        <p:tgtEl>
                                          <p:spTgt spid="6"/>
                                        </p:tgtEl>
                                        <p:attrNameLst>
                                          <p:attrName>style.visibility</p:attrName>
                                        </p:attrNameLst>
                                      </p:cBhvr>
                                      <p:to>
                                        <p:strVal val="hidden"/>
                                      </p:to>
                                    </p:set>
                                  </p:childTnLst>
                                </p:cTn>
                              </p:par>
                              <p:par>
                                <p:cTn id="23" presetID="2" presetClass="entr" presetSubtype="2" fill="hold" nodeType="with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1+#ppt_w/2"/>
                                          </p:val>
                                        </p:tav>
                                        <p:tav tm="100000">
                                          <p:val>
                                            <p:strVal val="#ppt_x"/>
                                          </p:val>
                                        </p:tav>
                                      </p:tavLst>
                                    </p:anim>
                                    <p:anim calcmode="lin" valueType="num">
                                      <p:cBhvr additive="base">
                                        <p:cTn id="26" dur="500" fill="hold"/>
                                        <p:tgtEl>
                                          <p:spTgt spid="7"/>
                                        </p:tgtEl>
                                        <p:attrNameLst>
                                          <p:attrName>ppt_y</p:attrName>
                                        </p:attrNameLst>
                                      </p:cBhvr>
                                      <p:tavLst>
                                        <p:tav tm="0">
                                          <p:val>
                                            <p:strVal val="#ppt_y"/>
                                          </p:val>
                                        </p:tav>
                                        <p:tav tm="100000">
                                          <p:val>
                                            <p:strVal val="#ppt_y"/>
                                          </p:val>
                                        </p:tav>
                                      </p:tavLst>
                                    </p:anim>
                                  </p:childTnLst>
                                </p:cTn>
                              </p:par>
                            </p:childTnLst>
                          </p:cTn>
                        </p:par>
                        <p:par>
                          <p:cTn id="27" fill="hold">
                            <p:stCondLst>
                              <p:cond delay="500"/>
                            </p:stCondLst>
                            <p:childTnLst>
                              <p:par>
                                <p:cTn id="28" presetID="1" presetClass="entr" presetSubtype="0" fill="hold" nodeType="afterEffect">
                                  <p:stCondLst>
                                    <p:cond delay="0"/>
                                  </p:stCondLst>
                                  <p:childTnLst>
                                    <p:set>
                                      <p:cBhvr>
                                        <p:cTn id="29"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HAVELSAN Use case for </a:t>
            </a:r>
            <a:r>
              <a:rPr lang="en-US" dirty="0" err="1"/>
              <a:t>ModelWriter</a:t>
            </a:r>
            <a:endParaRPr lang="en-US" dirty="0"/>
          </a:p>
        </p:txBody>
      </p:sp>
      <p:pic>
        <p:nvPicPr>
          <p:cNvPr id="5" name="Content Placeholder 4"/>
          <p:cNvPicPr>
            <a:picLocks noGrp="1" noChangeAspect="1"/>
          </p:cNvPicPr>
          <p:nvPr>
            <p:ph idx="1"/>
          </p:nvPr>
        </p:nvPicPr>
        <p:blipFill>
          <a:blip r:embed="rId2"/>
          <a:stretch>
            <a:fillRect/>
          </a:stretch>
        </p:blipFill>
        <p:spPr>
          <a:xfrm>
            <a:off x="1767908" y="1102588"/>
            <a:ext cx="4291026" cy="2658757"/>
          </a:xfrm>
          <a:prstGeom prst="rect">
            <a:avLst/>
          </a:prstGeom>
        </p:spPr>
      </p:pic>
      <p:sp>
        <p:nvSpPr>
          <p:cNvPr id="4" name="Date Placeholder 3"/>
          <p:cNvSpPr>
            <a:spLocks noGrp="1"/>
          </p:cNvSpPr>
          <p:nvPr>
            <p:ph type="dt" sz="half" idx="4294967295"/>
          </p:nvPr>
        </p:nvSpPr>
        <p:spPr>
          <a:xfrm>
            <a:off x="4288378" y="6595297"/>
            <a:ext cx="1332676" cy="255897"/>
          </a:xfrm>
          <a:prstGeom prst="rect">
            <a:avLst/>
          </a:prstGeom>
        </p:spPr>
        <p:txBody>
          <a:bodyPr/>
          <a:lstStyle/>
          <a:p>
            <a:fld id="{6EF5FCDC-356E-414A-9B82-1358B374B367}" type="datetime1">
              <a:rPr lang="tr-TR" smtClean="0"/>
              <a:t>23.09.2015</a:t>
            </a:fld>
            <a:endParaRPr lang="tr-TR" dirty="0"/>
          </a:p>
        </p:txBody>
      </p:sp>
      <p:pic>
        <p:nvPicPr>
          <p:cNvPr id="6" name="Content Placeholder 4"/>
          <p:cNvPicPr>
            <a:picLocks noChangeAspect="1"/>
          </p:cNvPicPr>
          <p:nvPr/>
        </p:nvPicPr>
        <p:blipFill>
          <a:blip r:embed="rId3"/>
          <a:stretch>
            <a:fillRect/>
          </a:stretch>
        </p:blipFill>
        <p:spPr>
          <a:xfrm>
            <a:off x="1851872" y="3761345"/>
            <a:ext cx="4256706" cy="2459350"/>
          </a:xfrm>
          <a:prstGeom prst="rect">
            <a:avLst/>
          </a:prstGeom>
        </p:spPr>
      </p:pic>
      <p:sp>
        <p:nvSpPr>
          <p:cNvPr id="7" name="TextBox 6"/>
          <p:cNvSpPr txBox="1"/>
          <p:nvPr/>
        </p:nvSpPr>
        <p:spPr>
          <a:xfrm>
            <a:off x="6366660" y="4226627"/>
            <a:ext cx="2127006" cy="1115434"/>
          </a:xfrm>
          <a:prstGeom prst="rect">
            <a:avLst/>
          </a:prstGeom>
          <a:noFill/>
        </p:spPr>
        <p:txBody>
          <a:bodyPr wrap="square" rtlCol="0">
            <a:spAutoFit/>
          </a:bodyPr>
          <a:lstStyle/>
          <a:p>
            <a:r>
              <a:rPr lang="en-US" sz="1662" dirty="0"/>
              <a:t>Currently we support scenario #1 and #4, and interested in Scenario #3, #2</a:t>
            </a:r>
          </a:p>
        </p:txBody>
      </p:sp>
    </p:spTree>
    <p:extLst>
      <p:ext uri="{BB962C8B-B14F-4D97-AF65-F5344CB8AC3E}">
        <p14:creationId xmlns:p14="http://schemas.microsoft.com/office/powerpoint/2010/main" val="22937984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UC-FR-01</a:t>
            </a:r>
            <a:br>
              <a:rPr lang="en-US" dirty="0" smtClean="0"/>
            </a:br>
            <a:r>
              <a:rPr lang="en-US" dirty="0" smtClean="0">
                <a:solidFill>
                  <a:schemeClr val="tx1">
                    <a:lumMod val="50000"/>
                    <a:lumOff val="50000"/>
                  </a:schemeClr>
                </a:solidFill>
              </a:rPr>
              <a:t>Development of Sirius</a:t>
            </a:r>
            <a:endParaRPr lang="en-US" dirty="0">
              <a:solidFill>
                <a:schemeClr val="tx2"/>
              </a:solidFill>
            </a:endParaRPr>
          </a:p>
        </p:txBody>
      </p:sp>
      <p:graphicFrame>
        <p:nvGraphicFramePr>
          <p:cNvPr id="7" name="Diagram 6"/>
          <p:cNvGraphicFramePr/>
          <p:nvPr>
            <p:extLst>
              <p:ext uri="{D42A27DB-BD31-4B8C-83A1-F6EECF244321}">
                <p14:modId xmlns:p14="http://schemas.microsoft.com/office/powerpoint/2010/main" val="144542820"/>
              </p:ext>
            </p:extLst>
          </p:nvPr>
        </p:nvGraphicFramePr>
        <p:xfrm>
          <a:off x="179512" y="1124744"/>
          <a:ext cx="8640960" cy="48809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15810655"/>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755576" y="980728"/>
            <a:ext cx="7344816" cy="864096"/>
          </a:xfrm>
        </p:spPr>
        <p:txBody>
          <a:bodyPr/>
          <a:lstStyle/>
          <a:p>
            <a:r>
              <a:rPr lang="en-US" sz="2400" dirty="0" smtClean="0"/>
              <a:t>UC-TR-05 - </a:t>
            </a:r>
            <a:r>
              <a:rPr lang="en-US" sz="2400" dirty="0"/>
              <a:t>Synchronous Business Process Design with Use </a:t>
            </a:r>
            <a:r>
              <a:rPr lang="en-US" sz="2400" dirty="0" smtClean="0"/>
              <a:t>Cases</a:t>
            </a:r>
            <a:endParaRPr lang="en-US" sz="2400" dirty="0"/>
          </a:p>
        </p:txBody>
      </p:sp>
      <p:sp>
        <p:nvSpPr>
          <p:cNvPr id="12" name="Sous-titre 2"/>
          <p:cNvSpPr txBox="1">
            <a:spLocks/>
          </p:cNvSpPr>
          <p:nvPr/>
        </p:nvSpPr>
        <p:spPr>
          <a:xfrm>
            <a:off x="2483768" y="2060848"/>
            <a:ext cx="3312368"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sz="1600" i="1" dirty="0" err="1" smtClean="0"/>
              <a:t>Geylani</a:t>
            </a:r>
            <a:r>
              <a:rPr lang="en-US" sz="1600" i="1" dirty="0"/>
              <a:t> </a:t>
            </a:r>
            <a:r>
              <a:rPr lang="en-US" sz="1600" i="1" dirty="0" err="1" smtClean="0"/>
              <a:t>Karda</a:t>
            </a:r>
            <a:r>
              <a:rPr lang="tr-TR" sz="1600" i="1" dirty="0" smtClean="0"/>
              <a:t>ş</a:t>
            </a:r>
            <a:endParaRPr lang="tr-TR" sz="1600" i="1" dirty="0"/>
          </a:p>
          <a:p>
            <a:pPr algn="r"/>
            <a:endParaRPr lang="en-US" sz="1600" i="1" dirty="0" smtClean="0"/>
          </a:p>
          <a:p>
            <a:pPr algn="r"/>
            <a:r>
              <a:rPr lang="tr-TR" sz="1600" i="1" dirty="0" err="1" smtClean="0"/>
              <a:t>KoçSistem</a:t>
            </a:r>
            <a:endParaRPr lang="en-US" sz="1600" i="1" dirty="0"/>
          </a:p>
        </p:txBody>
      </p:sp>
    </p:spTree>
    <p:extLst>
      <p:ext uri="{BB962C8B-B14F-4D97-AF65-F5344CB8AC3E}">
        <p14:creationId xmlns:p14="http://schemas.microsoft.com/office/powerpoint/2010/main" val="3873105160"/>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UC-TR-05 - Synchronous Business Process Design with Use Cases</a:t>
            </a:r>
          </a:p>
        </p:txBody>
      </p:sp>
      <p:sp>
        <p:nvSpPr>
          <p:cNvPr id="3" name="Content Placeholder 2"/>
          <p:cNvSpPr>
            <a:spLocks noGrp="1"/>
          </p:cNvSpPr>
          <p:nvPr>
            <p:ph idx="1"/>
          </p:nvPr>
        </p:nvSpPr>
        <p:spPr/>
        <p:txBody>
          <a:bodyPr/>
          <a:lstStyle/>
          <a:p>
            <a:r>
              <a:rPr lang="en-US" dirty="0" smtClean="0"/>
              <a:t>Use cases are one of the main approaches to represent the requirements.</a:t>
            </a:r>
          </a:p>
          <a:p>
            <a:pPr lvl="1"/>
            <a:r>
              <a:rPr lang="en-US" dirty="0" smtClean="0"/>
              <a:t>A </a:t>
            </a:r>
            <a:r>
              <a:rPr lang="en-US" dirty="0"/>
              <a:t>use case is a list of </a:t>
            </a:r>
            <a:r>
              <a:rPr lang="en-US" dirty="0" smtClean="0"/>
              <a:t>actions </a:t>
            </a:r>
            <a:r>
              <a:rPr lang="en-US" dirty="0"/>
              <a:t>or event steps, typically defining the interactions between a role </a:t>
            </a:r>
            <a:r>
              <a:rPr lang="en-US" dirty="0" smtClean="0"/>
              <a:t>(</a:t>
            </a:r>
            <a:r>
              <a:rPr lang="en-US" dirty="0" err="1" smtClean="0"/>
              <a:t>a.k.a</a:t>
            </a:r>
            <a:r>
              <a:rPr lang="en-US" dirty="0" smtClean="0"/>
              <a:t> actor in the UML). </a:t>
            </a:r>
          </a:p>
          <a:p>
            <a:endParaRPr lang="en-US" dirty="0" smtClean="0"/>
          </a:p>
          <a:p>
            <a:r>
              <a:rPr lang="en-US" dirty="0" smtClean="0"/>
              <a:t>BPMN </a:t>
            </a:r>
            <a:r>
              <a:rPr lang="en-US" dirty="0"/>
              <a:t>provides a graphical notation for specifying </a:t>
            </a:r>
            <a:r>
              <a:rPr lang="en-US" dirty="0" smtClean="0"/>
              <a:t>the processes </a:t>
            </a:r>
            <a:r>
              <a:rPr lang="en-US" dirty="0"/>
              <a:t>in a diagram based on a flowcharting technique </a:t>
            </a:r>
            <a:r>
              <a:rPr lang="en-US" dirty="0" smtClean="0"/>
              <a:t>(similar </a:t>
            </a:r>
            <a:r>
              <a:rPr lang="en-US" dirty="0"/>
              <a:t>to activity diagrams </a:t>
            </a:r>
            <a:r>
              <a:rPr lang="en-US" dirty="0" smtClean="0"/>
              <a:t>in UML).</a:t>
            </a:r>
            <a:endParaRPr lang="en-US" dirty="0"/>
          </a:p>
          <a:p>
            <a:pPr lvl="1"/>
            <a:r>
              <a:rPr lang="en-US" dirty="0" smtClean="0"/>
              <a:t>The aim is </a:t>
            </a:r>
            <a:r>
              <a:rPr lang="en-US" dirty="0"/>
              <a:t>to support business process management, for both technical and business users, by providing a notation </a:t>
            </a:r>
            <a:r>
              <a:rPr lang="en-US" dirty="0" smtClean="0"/>
              <a:t>which enables to </a:t>
            </a:r>
            <a:r>
              <a:rPr lang="en-US" dirty="0"/>
              <a:t>represent complex process semantics. </a:t>
            </a:r>
            <a:endParaRPr lang="en-US" dirty="0" smtClean="0"/>
          </a:p>
          <a:p>
            <a:endParaRPr lang="en-US" dirty="0" smtClean="0"/>
          </a:p>
          <a:p>
            <a:r>
              <a:rPr lang="en-US" dirty="0" smtClean="0"/>
              <a:t>However, the transformation and synchronization of use cases and BPMN models are challenges addressed in this UC.</a:t>
            </a:r>
            <a:endParaRPr lang="en-US" dirty="0"/>
          </a:p>
        </p:txBody>
      </p:sp>
    </p:spTree>
    <p:extLst>
      <p:ext uri="{BB962C8B-B14F-4D97-AF65-F5344CB8AC3E}">
        <p14:creationId xmlns:p14="http://schemas.microsoft.com/office/powerpoint/2010/main" val="224906739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UC-TR-05 - Synchronous Business Process Design with Use Cases</a:t>
            </a:r>
          </a:p>
        </p:txBody>
      </p:sp>
      <p:sp>
        <p:nvSpPr>
          <p:cNvPr id="4" name="Rectangle 3"/>
          <p:cNvSpPr/>
          <p:nvPr/>
        </p:nvSpPr>
        <p:spPr>
          <a:xfrm>
            <a:off x="899592" y="1726956"/>
            <a:ext cx="1512168" cy="531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Use case </a:t>
            </a:r>
            <a:r>
              <a:rPr lang="tr-TR" dirty="0"/>
              <a:t>D</a:t>
            </a:r>
            <a:r>
              <a:rPr lang="en-US" dirty="0" err="1" smtClean="0"/>
              <a:t>ocuments</a:t>
            </a:r>
            <a:endParaRPr lang="en-US" dirty="0"/>
          </a:p>
        </p:txBody>
      </p:sp>
      <p:cxnSp>
        <p:nvCxnSpPr>
          <p:cNvPr id="5" name="Elbow Connector 4"/>
          <p:cNvCxnSpPr>
            <a:stCxn id="4" idx="3"/>
            <a:endCxn id="6" idx="1"/>
          </p:cNvCxnSpPr>
          <p:nvPr/>
        </p:nvCxnSpPr>
        <p:spPr>
          <a:xfrm flipV="1">
            <a:off x="2411760" y="1988484"/>
            <a:ext cx="3816424" cy="4138"/>
          </a:xfrm>
          <a:prstGeom prst="bentConnector3">
            <a:avLst/>
          </a:prstGeom>
          <a:ln w="47625">
            <a:headEnd type="stealth" w="lg" len="lg"/>
            <a:tailEnd type="stealth" w="lg" len="lg"/>
          </a:ln>
        </p:spPr>
        <p:style>
          <a:lnRef idx="1">
            <a:schemeClr val="accent1"/>
          </a:lnRef>
          <a:fillRef idx="0">
            <a:schemeClr val="accent1"/>
          </a:fillRef>
          <a:effectRef idx="0">
            <a:schemeClr val="accent1"/>
          </a:effectRef>
          <a:fontRef idx="minor">
            <a:schemeClr val="tx1"/>
          </a:fontRef>
        </p:style>
      </p:cxnSp>
      <p:sp>
        <p:nvSpPr>
          <p:cNvPr id="6" name="Rectangle 5"/>
          <p:cNvSpPr/>
          <p:nvPr/>
        </p:nvSpPr>
        <p:spPr>
          <a:xfrm>
            <a:off x="6228184" y="1700452"/>
            <a:ext cx="151216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BPMN Models</a:t>
            </a:r>
            <a:endParaRPr lang="en-US" dirty="0"/>
          </a:p>
        </p:txBody>
      </p:sp>
      <p:sp>
        <p:nvSpPr>
          <p:cNvPr id="7" name="TextBox 6"/>
          <p:cNvSpPr txBox="1"/>
          <p:nvPr/>
        </p:nvSpPr>
        <p:spPr>
          <a:xfrm>
            <a:off x="3563888" y="1610216"/>
            <a:ext cx="1440160" cy="738664"/>
          </a:xfrm>
          <a:prstGeom prst="rect">
            <a:avLst/>
          </a:prstGeom>
          <a:noFill/>
        </p:spPr>
        <p:txBody>
          <a:bodyPr wrap="square" rtlCol="0">
            <a:spAutoFit/>
          </a:bodyPr>
          <a:lstStyle/>
          <a:p>
            <a:pPr>
              <a:lnSpc>
                <a:spcPct val="150000"/>
              </a:lnSpc>
            </a:pPr>
            <a:r>
              <a:rPr lang="en-US" sz="1400" dirty="0" smtClean="0">
                <a:latin typeface="Times New Roman" panose="02020603050405020304" pitchFamily="18" charset="0"/>
                <a:cs typeface="Times New Roman" panose="02020603050405020304" pitchFamily="18" charset="0"/>
              </a:rPr>
              <a:t>Synchronization</a:t>
            </a:r>
          </a:p>
          <a:p>
            <a:pPr>
              <a:lnSpc>
                <a:spcPct val="150000"/>
              </a:lnSpc>
            </a:pPr>
            <a:r>
              <a:rPr lang="en-US" sz="1400" dirty="0" smtClean="0">
                <a:latin typeface="Times New Roman" panose="02020603050405020304" pitchFamily="18" charset="0"/>
                <a:cs typeface="Times New Roman" panose="02020603050405020304" pitchFamily="18" charset="0"/>
              </a:rPr>
              <a:t>Transformation</a:t>
            </a:r>
            <a:endParaRPr lang="en-US" sz="1400" dirty="0">
              <a:latin typeface="Times New Roman" panose="02020603050405020304" pitchFamily="18" charset="0"/>
              <a:cs typeface="Times New Roman" panose="02020603050405020304" pitchFamily="18" charset="0"/>
            </a:endParaRPr>
          </a:p>
        </p:txBody>
      </p:sp>
      <p:sp>
        <p:nvSpPr>
          <p:cNvPr id="9" name="TextBox 8"/>
          <p:cNvSpPr txBox="1"/>
          <p:nvPr/>
        </p:nvSpPr>
        <p:spPr>
          <a:xfrm>
            <a:off x="683568" y="3158386"/>
            <a:ext cx="7992888" cy="2031325"/>
          </a:xfrm>
          <a:prstGeom prst="rect">
            <a:avLst/>
          </a:prstGeom>
          <a:noFill/>
        </p:spPr>
        <p:txBody>
          <a:bodyPr wrap="square" rtlCol="0">
            <a:spAutoFit/>
          </a:bodyPr>
          <a:lstStyle/>
          <a:p>
            <a:pPr indent="-342900">
              <a:buFont typeface="Wingdings" panose="05000000000000000000" pitchFamily="2" charset="2"/>
              <a:buChar char="§"/>
            </a:pPr>
            <a:r>
              <a:rPr lang="en-US" sz="2200" dirty="0" smtClean="0">
                <a:latin typeface="Arial" panose="020B0604020202020204" pitchFamily="34" charset="0"/>
                <a:cs typeface="Arial" panose="020B0604020202020204" pitchFamily="34" charset="0"/>
              </a:rPr>
              <a:t>Applications</a:t>
            </a:r>
            <a:r>
              <a:rPr lang="en-US" sz="2200" dirty="0">
                <a:latin typeface="Arial" panose="020B0604020202020204" pitchFamily="34" charset="0"/>
                <a:cs typeface="Arial" panose="020B0604020202020204" pitchFamily="34" charset="0"/>
              </a:rPr>
              <a:t>:</a:t>
            </a:r>
          </a:p>
          <a:p>
            <a:pPr lvl="1"/>
            <a:r>
              <a:rPr lang="en-US" sz="2000" dirty="0" smtClean="0">
                <a:latin typeface="Arial" panose="020B0604020202020204" pitchFamily="34" charset="0"/>
                <a:cs typeface="Arial" panose="020B0604020202020204" pitchFamily="34" charset="0"/>
              </a:rPr>
              <a:t>- University </a:t>
            </a:r>
            <a:r>
              <a:rPr lang="en-US" sz="2000" dirty="0">
                <a:latin typeface="Arial" panose="020B0604020202020204" pitchFamily="34" charset="0"/>
                <a:cs typeface="Arial" panose="020B0604020202020204" pitchFamily="34" charset="0"/>
              </a:rPr>
              <a:t>Management System Use cases docs </a:t>
            </a:r>
            <a:r>
              <a:rPr lang="en-US" sz="2000" dirty="0">
                <a:latin typeface="Arial" panose="020B0604020202020204" pitchFamily="34" charset="0"/>
                <a:cs typeface="Arial" panose="020B0604020202020204" pitchFamily="34" charset="0"/>
                <a:sym typeface="Wingdings" panose="05000000000000000000" pitchFamily="2" charset="2"/>
              </a:rPr>
              <a:t></a:t>
            </a:r>
            <a:r>
              <a:rPr lang="en-US" sz="2000" dirty="0">
                <a:latin typeface="Arial" panose="020B0604020202020204" pitchFamily="34" charset="0"/>
                <a:cs typeface="Arial" panose="020B0604020202020204" pitchFamily="34" charset="0"/>
              </a:rPr>
              <a:t> BPMN</a:t>
            </a:r>
          </a:p>
          <a:p>
            <a:pPr lvl="1"/>
            <a:r>
              <a:rPr lang="en-US" sz="2000" dirty="0" smtClean="0">
                <a:latin typeface="Arial" panose="020B0604020202020204" pitchFamily="34" charset="0"/>
                <a:cs typeface="Arial" panose="020B0604020202020204" pitchFamily="34" charset="0"/>
              </a:rPr>
              <a:t>- Eclipse </a:t>
            </a:r>
            <a:r>
              <a:rPr lang="en-US" sz="2000" dirty="0">
                <a:latin typeface="Arial" panose="020B0604020202020204" pitchFamily="34" charset="0"/>
                <a:cs typeface="Arial" panose="020B0604020202020204" pitchFamily="34" charset="0"/>
              </a:rPr>
              <a:t>RMF use case specifications </a:t>
            </a:r>
            <a:r>
              <a:rPr lang="en-US" sz="2000" dirty="0">
                <a:latin typeface="Arial" panose="020B0604020202020204" pitchFamily="34" charset="0"/>
                <a:cs typeface="Arial" panose="020B0604020202020204" pitchFamily="34" charset="0"/>
                <a:sym typeface="Wingdings" panose="05000000000000000000" pitchFamily="2" charset="2"/>
              </a:rPr>
              <a:t></a:t>
            </a:r>
            <a:r>
              <a:rPr lang="en-US" sz="2000" dirty="0">
                <a:latin typeface="Arial" panose="020B0604020202020204" pitchFamily="34" charset="0"/>
                <a:cs typeface="Arial" panose="020B0604020202020204" pitchFamily="34" charset="0"/>
              </a:rPr>
              <a:t> BPMN</a:t>
            </a:r>
          </a:p>
          <a:p>
            <a:pPr marL="342900" indent="-342900">
              <a:buFont typeface="Wingdings" panose="05000000000000000000" pitchFamily="2" charset="2"/>
              <a:buChar char="§"/>
            </a:pPr>
            <a:endParaRPr lang="en-US" sz="2200" dirty="0">
              <a:latin typeface="Arial" panose="020B0604020202020204" pitchFamily="34" charset="0"/>
              <a:cs typeface="Arial" panose="020B0604020202020204" pitchFamily="34" charset="0"/>
            </a:endParaRPr>
          </a:p>
          <a:p>
            <a:pPr marL="342900" indent="-342900">
              <a:buFont typeface="Wingdings" panose="05000000000000000000" pitchFamily="2" charset="2"/>
              <a:buChar char="§"/>
            </a:pPr>
            <a:r>
              <a:rPr lang="en-US" sz="2200" dirty="0">
                <a:latin typeface="Arial" panose="020B0604020202020204" pitchFamily="34" charset="0"/>
                <a:cs typeface="Arial" panose="020B0604020202020204" pitchFamily="34" charset="0"/>
              </a:rPr>
              <a:t>At the current state of this UC:</a:t>
            </a:r>
          </a:p>
          <a:p>
            <a:pPr marL="742950" lvl="1" indent="-285750">
              <a:buFontTx/>
              <a:buChar char="-"/>
            </a:pPr>
            <a:r>
              <a:rPr lang="en-US" sz="2000" dirty="0">
                <a:latin typeface="Arial" panose="020B0604020202020204" pitchFamily="34" charset="0"/>
                <a:cs typeface="Arial" panose="020B0604020202020204" pitchFamily="34" charset="0"/>
              </a:rPr>
              <a:t>The </a:t>
            </a:r>
            <a:r>
              <a:rPr lang="en-US" sz="2000" dirty="0" smtClean="0">
                <a:latin typeface="Arial" panose="020B0604020202020204" pitchFamily="34" charset="0"/>
                <a:cs typeface="Arial" panose="020B0604020202020204" pitchFamily="34" charset="0"/>
              </a:rPr>
              <a:t>transformations are done </a:t>
            </a:r>
            <a:r>
              <a:rPr lang="en-US" sz="2000" dirty="0">
                <a:latin typeface="Arial" panose="020B0604020202020204" pitchFamily="34" charset="0"/>
                <a:cs typeface="Arial" panose="020B0604020202020204" pitchFamily="34" charset="0"/>
              </a:rPr>
              <a:t>in one way (left to right</a:t>
            </a:r>
            <a:r>
              <a:rPr lang="en-US" sz="2000" dirty="0" smtClean="0">
                <a:latin typeface="Arial" panose="020B0604020202020204" pitchFamily="34" charset="0"/>
                <a:cs typeface="Arial" panose="020B0604020202020204" pitchFamily="34" charset="0"/>
              </a:rPr>
              <a:t>)</a:t>
            </a:r>
            <a:endParaRPr lang="en-US"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7501932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000" y="144000"/>
            <a:ext cx="6408256" cy="828000"/>
          </a:xfrm>
        </p:spPr>
        <p:txBody>
          <a:bodyPr/>
          <a:lstStyle/>
          <a:p>
            <a:r>
              <a:rPr lang="en-US" dirty="0" smtClean="0"/>
              <a:t>UC-TR-05</a:t>
            </a:r>
            <a:br>
              <a:rPr lang="en-US" dirty="0" smtClean="0"/>
            </a:br>
            <a:r>
              <a:rPr lang="en-US" dirty="0" smtClean="0"/>
              <a:t>University </a:t>
            </a:r>
            <a:r>
              <a:rPr lang="en-US" dirty="0"/>
              <a:t>Management </a:t>
            </a:r>
            <a:r>
              <a:rPr lang="en-US" dirty="0" smtClean="0"/>
              <a:t>System Use cases </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4498" y="1440161"/>
            <a:ext cx="8739990" cy="5301207"/>
          </a:xfrm>
          <a:prstGeom prst="rect">
            <a:avLst/>
          </a:prstGeom>
        </p:spPr>
      </p:pic>
    </p:spTree>
    <p:extLst>
      <p:ext uri="{BB962C8B-B14F-4D97-AF65-F5344CB8AC3E}">
        <p14:creationId xmlns:p14="http://schemas.microsoft.com/office/powerpoint/2010/main" val="46252509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UC-TR-05</a:t>
            </a:r>
            <a:r>
              <a:rPr lang="en-US" dirty="0" smtClean="0"/>
              <a:t/>
            </a:r>
            <a:br>
              <a:rPr lang="en-US" dirty="0" smtClean="0"/>
            </a:br>
            <a:r>
              <a:rPr lang="en-US" dirty="0" smtClean="0"/>
              <a:t>Eclipse </a:t>
            </a:r>
            <a:r>
              <a:rPr lang="en-US" dirty="0"/>
              <a:t>RMF use case specifications</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96752"/>
            <a:ext cx="9144000" cy="5128904"/>
          </a:xfrm>
          <a:prstGeom prst="rect">
            <a:avLst/>
          </a:prstGeom>
        </p:spPr>
      </p:pic>
    </p:spTree>
    <p:extLst>
      <p:ext uri="{BB962C8B-B14F-4D97-AF65-F5344CB8AC3E}">
        <p14:creationId xmlns:p14="http://schemas.microsoft.com/office/powerpoint/2010/main" val="282847710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Demonstration:</a:t>
            </a:r>
          </a:p>
          <a:p>
            <a:pPr lvl="1"/>
            <a:r>
              <a:rPr lang="en-US" dirty="0" smtClean="0"/>
              <a:t>The </a:t>
            </a:r>
            <a:r>
              <a:rPr lang="en-US" dirty="0"/>
              <a:t>initial implemented version of this use case will be presented in the demonstration session.</a:t>
            </a:r>
          </a:p>
          <a:p>
            <a:endParaRPr lang="en-US" dirty="0" smtClean="0"/>
          </a:p>
          <a:p>
            <a:r>
              <a:rPr lang="en-US" dirty="0" smtClean="0"/>
              <a:t>Next steps: </a:t>
            </a:r>
            <a:endParaRPr lang="en-US" dirty="0"/>
          </a:p>
          <a:p>
            <a:endParaRPr lang="en-US" dirty="0"/>
          </a:p>
          <a:p>
            <a:pPr lvl="1"/>
            <a:r>
              <a:rPr lang="en-US" dirty="0"/>
              <a:t>BPMN model transformation to Use case documents (bi-directional transformation)</a:t>
            </a:r>
          </a:p>
          <a:p>
            <a:pPr lvl="1"/>
            <a:r>
              <a:rPr lang="en-US" dirty="0"/>
              <a:t>Synchronization between documents and </a:t>
            </a:r>
            <a:r>
              <a:rPr lang="en-US" dirty="0" smtClean="0"/>
              <a:t>BPMN Models</a:t>
            </a:r>
            <a:endParaRPr lang="en-US" dirty="0"/>
          </a:p>
          <a:p>
            <a:pPr lvl="1"/>
            <a:r>
              <a:rPr lang="en-US" dirty="0"/>
              <a:t>Using technique documents of Ford-</a:t>
            </a:r>
            <a:r>
              <a:rPr lang="en-US" dirty="0" err="1"/>
              <a:t>Otosan</a:t>
            </a:r>
            <a:r>
              <a:rPr lang="en-US" dirty="0"/>
              <a:t>;</a:t>
            </a:r>
          </a:p>
          <a:p>
            <a:endParaRPr lang="en-US" dirty="0"/>
          </a:p>
        </p:txBody>
      </p:sp>
    </p:spTree>
    <p:extLst>
      <p:ext uri="{BB962C8B-B14F-4D97-AF65-F5344CB8AC3E}">
        <p14:creationId xmlns:p14="http://schemas.microsoft.com/office/powerpoint/2010/main" val="124321979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pPr algn="r"/>
            <a:r>
              <a:rPr lang="en-US" dirty="0" smtClean="0"/>
              <a:t>Thank you for your attention!</a:t>
            </a:r>
            <a:br>
              <a:rPr lang="en-US" dirty="0" smtClean="0"/>
            </a:br>
            <a:r>
              <a:rPr lang="en-US" dirty="0" smtClean="0"/>
              <a:t>Any question </a:t>
            </a:r>
            <a:r>
              <a:rPr lang="fr-FR" dirty="0" smtClean="0"/>
              <a:t>?</a:t>
            </a:r>
            <a:endParaRPr lang="fr-FR" dirty="0"/>
          </a:p>
        </p:txBody>
      </p:sp>
    </p:spTree>
    <p:extLst>
      <p:ext uri="{BB962C8B-B14F-4D97-AF65-F5344CB8AC3E}">
        <p14:creationId xmlns:p14="http://schemas.microsoft.com/office/powerpoint/2010/main" val="36867992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UC-FR-01</a:t>
            </a:r>
            <a:br>
              <a:rPr lang="en-US" dirty="0" smtClean="0"/>
            </a:br>
            <a:r>
              <a:rPr lang="en-US" dirty="0" smtClean="0">
                <a:solidFill>
                  <a:schemeClr val="tx1">
                    <a:lumMod val="50000"/>
                    <a:lumOff val="50000"/>
                  </a:schemeClr>
                </a:solidFill>
              </a:rPr>
              <a:t>Problematic</a:t>
            </a:r>
            <a:endParaRPr lang="en-US" dirty="0">
              <a:solidFill>
                <a:schemeClr val="tx2"/>
              </a:solidFill>
            </a:endParaRPr>
          </a:p>
        </p:txBody>
      </p:sp>
      <p:graphicFrame>
        <p:nvGraphicFramePr>
          <p:cNvPr id="7" name="Diagram 6"/>
          <p:cNvGraphicFramePr/>
          <p:nvPr>
            <p:extLst>
              <p:ext uri="{D42A27DB-BD31-4B8C-83A1-F6EECF244321}">
                <p14:modId xmlns:p14="http://schemas.microsoft.com/office/powerpoint/2010/main" val="2032210794"/>
              </p:ext>
            </p:extLst>
          </p:nvPr>
        </p:nvGraphicFramePr>
        <p:xfrm>
          <a:off x="179512" y="1124744"/>
          <a:ext cx="8640960" cy="48809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8781838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UC-FR-01</a:t>
            </a:r>
            <a:br>
              <a:rPr lang="en-US" dirty="0" smtClean="0"/>
            </a:br>
            <a:r>
              <a:rPr lang="en-US" dirty="0" smtClean="0">
                <a:solidFill>
                  <a:schemeClr val="tx1">
                    <a:lumMod val="50000"/>
                    <a:lumOff val="50000"/>
                  </a:schemeClr>
                </a:solidFill>
              </a:rPr>
              <a:t>Concern</a:t>
            </a:r>
            <a:endParaRPr lang="en-US" dirty="0">
              <a:solidFill>
                <a:schemeClr val="tx2"/>
              </a:solidFill>
            </a:endParaRPr>
          </a:p>
        </p:txBody>
      </p:sp>
      <p:graphicFrame>
        <p:nvGraphicFramePr>
          <p:cNvPr id="7" name="Diagram 6"/>
          <p:cNvGraphicFramePr/>
          <p:nvPr>
            <p:extLst>
              <p:ext uri="{D42A27DB-BD31-4B8C-83A1-F6EECF244321}">
                <p14:modId xmlns:p14="http://schemas.microsoft.com/office/powerpoint/2010/main" val="1632182649"/>
              </p:ext>
            </p:extLst>
          </p:nvPr>
        </p:nvGraphicFramePr>
        <p:xfrm>
          <a:off x="179512" y="1124744"/>
          <a:ext cx="8640960" cy="48809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9752231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899592" y="980728"/>
            <a:ext cx="7920880" cy="864096"/>
          </a:xfrm>
        </p:spPr>
        <p:txBody>
          <a:bodyPr/>
          <a:lstStyle/>
          <a:p>
            <a:r>
              <a:rPr lang="en-US" sz="2400" dirty="0" smtClean="0"/>
              <a:t>UC-FR-02 - </a:t>
            </a:r>
            <a:r>
              <a:rPr lang="en-US" sz="2400" dirty="0"/>
              <a:t>Enterprise Architecture</a:t>
            </a:r>
            <a:endParaRPr lang="fr-FR" sz="2400" dirty="0"/>
          </a:p>
        </p:txBody>
      </p:sp>
      <p:sp>
        <p:nvSpPr>
          <p:cNvPr id="12" name="Sous-titre 2"/>
          <p:cNvSpPr txBox="1">
            <a:spLocks/>
          </p:cNvSpPr>
          <p:nvPr/>
        </p:nvSpPr>
        <p:spPr>
          <a:xfrm>
            <a:off x="2483768" y="2060848"/>
            <a:ext cx="3312368"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sz="1600" i="1" dirty="0" err="1"/>
              <a:t>Yvan</a:t>
            </a:r>
            <a:r>
              <a:rPr lang="en-US" sz="1600" i="1" dirty="0"/>
              <a:t> </a:t>
            </a:r>
            <a:r>
              <a:rPr lang="en-US" sz="1600" i="1" dirty="0" err="1"/>
              <a:t>lussaud</a:t>
            </a:r>
            <a:endParaRPr lang="en-US" sz="1600" i="1" dirty="0"/>
          </a:p>
          <a:p>
            <a:pPr algn="r"/>
            <a:r>
              <a:rPr lang="en-US" sz="1600" i="1" dirty="0"/>
              <a:t>OBEO</a:t>
            </a:r>
          </a:p>
        </p:txBody>
      </p:sp>
    </p:spTree>
    <p:extLst>
      <p:ext uri="{BB962C8B-B14F-4D97-AF65-F5344CB8AC3E}">
        <p14:creationId xmlns:p14="http://schemas.microsoft.com/office/powerpoint/2010/main" val="256406455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UC-FR-02</a:t>
            </a:r>
            <a:br>
              <a:rPr lang="en-US" dirty="0" smtClean="0"/>
            </a:br>
            <a:r>
              <a:rPr lang="en-US" sz="2000" dirty="0" smtClean="0">
                <a:solidFill>
                  <a:schemeClr val="tx1">
                    <a:lumMod val="50000"/>
                    <a:lumOff val="50000"/>
                  </a:schemeClr>
                </a:solidFill>
              </a:rPr>
              <a:t>Enterprise Architecture</a:t>
            </a:r>
            <a:endParaRPr lang="en-US" sz="2000" dirty="0">
              <a:solidFill>
                <a:schemeClr val="tx2"/>
              </a:solidFill>
            </a:endParaRPr>
          </a:p>
        </p:txBody>
      </p:sp>
      <p:graphicFrame>
        <p:nvGraphicFramePr>
          <p:cNvPr id="7" name="Diagram 6"/>
          <p:cNvGraphicFramePr/>
          <p:nvPr>
            <p:extLst/>
          </p:nvPr>
        </p:nvGraphicFramePr>
        <p:xfrm>
          <a:off x="179512" y="1124744"/>
          <a:ext cx="8640960" cy="48809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26840810"/>
      </p:ext>
    </p:extLst>
  </p:cSld>
  <p:clrMapOvr>
    <a:masterClrMapping/>
  </p:clrMapOvr>
  <p:timing>
    <p:tnLst>
      <p:par>
        <p:cTn id="1" dur="indefinite" restart="never" nodeType="tmRoot"/>
      </p:par>
    </p:tnLst>
  </p:timing>
</p:sld>
</file>

<file path=ppt/theme/theme1.xml><?xml version="1.0" encoding="utf-8"?>
<a:theme xmlns:a="http://schemas.openxmlformats.org/drawingml/2006/main" name="ITEA 3 PowerPoint template_small">
  <a:themeElements>
    <a:clrScheme name="ITEA Office">
      <a:dk1>
        <a:sysClr val="windowText" lastClr="000000"/>
      </a:dk1>
      <a:lt1>
        <a:sysClr val="window" lastClr="FFFFFF"/>
      </a:lt1>
      <a:dk2>
        <a:srgbClr val="F36F21"/>
      </a:dk2>
      <a:lt2>
        <a:srgbClr val="EEECE1"/>
      </a:lt2>
      <a:accent1>
        <a:srgbClr val="00A651"/>
      </a:accent1>
      <a:accent2>
        <a:srgbClr val="7F7F7F"/>
      </a:accent2>
      <a:accent3>
        <a:srgbClr val="F36F21"/>
      </a:accent3>
      <a:accent4>
        <a:srgbClr val="FBDC57"/>
      </a:accent4>
      <a:accent5>
        <a:srgbClr val="73C052"/>
      </a:accent5>
      <a:accent6>
        <a:srgbClr val="2484C6"/>
      </a:accent6>
      <a:hlink>
        <a:srgbClr val="00A651"/>
      </a:hlink>
      <a:folHlink>
        <a:srgbClr val="7F7F7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194ccb06-a9bd-44be-8233-5ea8b0721088"/>
    <TaxKeywordTaxHTField xmlns="194ccb06-a9bd-44be-8233-5ea8b0721088">
      <Terms xmlns="http://schemas.microsoft.com/office/infopath/2007/PartnerControls"/>
    </TaxKeywordTaxHTField>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5BFB70258BA69E4DAF3FE5F4C0DA7431" ma:contentTypeVersion="3" ma:contentTypeDescription="Create a new document." ma:contentTypeScope="" ma:versionID="73b0da4689f410ccc075ca2e5729e523">
  <xsd:schema xmlns:xsd="http://www.w3.org/2001/XMLSchema" xmlns:xs="http://www.w3.org/2001/XMLSchema" xmlns:p="http://schemas.microsoft.com/office/2006/metadata/properties" xmlns:ns2="194ccb06-a9bd-44be-8233-5ea8b0721088" targetNamespace="http://schemas.microsoft.com/office/2006/metadata/properties" ma:root="true" ma:fieldsID="e94a1f9785d1c13fc1ca94d7aa1cdcfb" ns2:_="">
    <xsd:import namespace="194ccb06-a9bd-44be-8233-5ea8b0721088"/>
    <xsd:element name="properties">
      <xsd:complexType>
        <xsd:sequence>
          <xsd:element name="documentManagement">
            <xsd:complexType>
              <xsd:all>
                <xsd:element ref="ns2:TaxKeywordTaxHTField" minOccurs="0"/>
                <xsd:element ref="ns2: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94ccb06-a9bd-44be-8233-5ea8b0721088" elementFormDefault="qualified">
    <xsd:import namespace="http://schemas.microsoft.com/office/2006/documentManagement/types"/>
    <xsd:import namespace="http://schemas.microsoft.com/office/infopath/2007/PartnerControls"/>
    <xsd:element name="TaxKeywordTaxHTField" ma:index="9" nillable="true" ma:taxonomy="true" ma:internalName="TaxKeywordTaxHTField" ma:taxonomyFieldName="TaxKeyword" ma:displayName="Enterprise Keywords" ma:fieldId="{23f27201-bee3-471e-b2e7-b64fd8b7ca38}" ma:taxonomyMulti="true" ma:sspId="8694947a-f9e1-4fea-940e-70fade438c93" ma:termSetId="00000000-0000-0000-0000-000000000000" ma:anchorId="00000000-0000-0000-0000-000000000000" ma:open="true" ma:isKeyword="true">
      <xsd:complexType>
        <xsd:sequence>
          <xsd:element ref="pc:Terms" minOccurs="0" maxOccurs="1"/>
        </xsd:sequence>
      </xsd:complexType>
    </xsd:element>
    <xsd:element name="TaxCatchAll" ma:index="10" nillable="true" ma:displayName="Taxonomy Catch All Column" ma:hidden="true" ma:list="{b9554250-f774-4ea1-8361-d72e998c4d22}" ma:internalName="TaxCatchAll" ma:showField="CatchAllData" ma:web="194ccb06-a9bd-44be-8233-5ea8b0721088">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F7BC5A0-E964-415D-AAEB-6461FAEAF8E1}">
  <ds:schemaRefs>
    <ds:schemaRef ds:uri="194ccb06-a9bd-44be-8233-5ea8b0721088"/>
    <ds:schemaRef ds:uri="http://purl.org/dc/elements/1.1/"/>
    <ds:schemaRef ds:uri="http://schemas.microsoft.com/office/2006/documentManagement/types"/>
    <ds:schemaRef ds:uri="http://purl.org/dc/terms/"/>
    <ds:schemaRef ds:uri="http://schemas.openxmlformats.org/package/2006/metadata/core-properties"/>
    <ds:schemaRef ds:uri="http://purl.org/dc/dcmitype/"/>
    <ds:schemaRef ds:uri="http://schemas.microsoft.com/office/infopath/2007/PartnerControls"/>
    <ds:schemaRef ds:uri="http://schemas.microsoft.com/office/2006/metadata/properties"/>
    <ds:schemaRef ds:uri="http://www.w3.org/XML/1998/namespace"/>
  </ds:schemaRefs>
</ds:datastoreItem>
</file>

<file path=customXml/itemProps2.xml><?xml version="1.0" encoding="utf-8"?>
<ds:datastoreItem xmlns:ds="http://schemas.openxmlformats.org/officeDocument/2006/customXml" ds:itemID="{CDEEE30E-D541-4A3D-BCD3-C9760DDDF4BE}">
  <ds:schemaRefs>
    <ds:schemaRef ds:uri="http://schemas.microsoft.com/sharepoint/v3/contenttype/forms"/>
  </ds:schemaRefs>
</ds:datastoreItem>
</file>

<file path=customXml/itemProps3.xml><?xml version="1.0" encoding="utf-8"?>
<ds:datastoreItem xmlns:ds="http://schemas.openxmlformats.org/officeDocument/2006/customXml" ds:itemID="{FFEC1D47-CEFF-4EDB-A79F-5DF302C4CC1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94ccb06-a9bd-44be-8233-5ea8b072108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ITEA 3 PowerPoint template_small</Template>
  <TotalTime>2070</TotalTime>
  <Words>2281</Words>
  <Application>Microsoft Office PowerPoint</Application>
  <PresentationFormat>On-screen Show (4:3)</PresentationFormat>
  <Paragraphs>406</Paragraphs>
  <Slides>56</Slides>
  <Notes>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56</vt:i4>
      </vt:variant>
    </vt:vector>
  </HeadingPairs>
  <TitlesOfParts>
    <vt:vector size="63" baseType="lpstr">
      <vt:lpstr>Arial</vt:lpstr>
      <vt:lpstr>Calibri</vt:lpstr>
      <vt:lpstr>Courier New</vt:lpstr>
      <vt:lpstr>Symbol</vt:lpstr>
      <vt:lpstr>Times New Roman</vt:lpstr>
      <vt:lpstr>Wingdings</vt:lpstr>
      <vt:lpstr>ITEA 3 PowerPoint template_small</vt:lpstr>
      <vt:lpstr>Progress on the Industrial Use Cases</vt:lpstr>
      <vt:lpstr>PowerPoint Presentation</vt:lpstr>
      <vt:lpstr>UC-FR-01 Synchronization between models and documents</vt:lpstr>
      <vt:lpstr>UC-FR-01 Sirius</vt:lpstr>
      <vt:lpstr>UC-FR-01 Development of Sirius</vt:lpstr>
      <vt:lpstr>UC-FR-01 Problematic</vt:lpstr>
      <vt:lpstr>UC-FR-01 Concern</vt:lpstr>
      <vt:lpstr>PowerPoint Presentation</vt:lpstr>
      <vt:lpstr>UC-FR-02 Enterprise Architecture</vt:lpstr>
      <vt:lpstr>UC-FR-02 SmartEA</vt:lpstr>
      <vt:lpstr>UC-FR-02 Enterprise Architecture</vt:lpstr>
      <vt:lpstr>UC-FR-02 Problematic</vt:lpstr>
      <vt:lpstr>UC-FR-02 Concern</vt:lpstr>
      <vt:lpstr>PowerPoint Presentation</vt:lpstr>
      <vt:lpstr>SIDP: “System Installation Design Principles”</vt:lpstr>
      <vt:lpstr>Context and problem</vt:lpstr>
      <vt:lpstr>Industrial high level needs</vt:lpstr>
      <vt:lpstr>Synchronization of regulation documentation with a design rule repository</vt:lpstr>
      <vt:lpstr>UC-FR-03 Synchronization of regulation documentation with a design rule repository</vt:lpstr>
      <vt:lpstr>UC-FR-03 Synchronization of regulation documentation with a design rule repository</vt:lpstr>
      <vt:lpstr>UC-FR-03 Synchronization of regulation documentation with a design rule repository</vt:lpstr>
      <vt:lpstr>PowerPoint Presentation</vt:lpstr>
      <vt:lpstr>UC-FR-04 Production of a context specific design document</vt:lpstr>
      <vt:lpstr>UC-FR-04 Production of a context specific design document</vt:lpstr>
      <vt:lpstr>Component classes taxonomy</vt:lpstr>
      <vt:lpstr>Component classes taxonomy</vt:lpstr>
      <vt:lpstr>SPARQL queries </vt:lpstr>
      <vt:lpstr>PowerPoint Presentation</vt:lpstr>
      <vt:lpstr>UC-TR-01 Documents of Quality Assurance Department</vt:lpstr>
      <vt:lpstr>PowerPoint Presentation</vt:lpstr>
      <vt:lpstr>UC-TR-01 Non-Disclosure Agreements </vt:lpstr>
      <vt:lpstr>PowerPoint Presentation</vt:lpstr>
      <vt:lpstr>UC-TR-03 - Synchronization of ReqIF models from requirement specifications</vt:lpstr>
      <vt:lpstr>UC-TR-03 - Synchronization of ReqIF models from requirement specifications</vt:lpstr>
      <vt:lpstr>UC-TR-03 - Synchronization of ReqIF models from requirement specifications</vt:lpstr>
      <vt:lpstr>UC-TR-03  Screenshots - Airbus SIDP templates </vt:lpstr>
      <vt:lpstr>UC-TR-03  Screenshots - Havelsan Requirement docs</vt:lpstr>
      <vt:lpstr>UC-TR-03  University Management System docs </vt:lpstr>
      <vt:lpstr>UC-TR-03  Screenshot - Eclipse RMF specifications</vt:lpstr>
      <vt:lpstr>Next Steps</vt:lpstr>
      <vt:lpstr>PowerPoint Presentation</vt:lpstr>
      <vt:lpstr>UC-TR-04 - Integration with Application Lifecycle Management (ALM) Tools</vt:lpstr>
      <vt:lpstr>Requirement Work Item</vt:lpstr>
      <vt:lpstr>Requirement LifeCycle</vt:lpstr>
      <vt:lpstr>Modeling Artifacts in ALM</vt:lpstr>
      <vt:lpstr>Requirements in ALM</vt:lpstr>
      <vt:lpstr>Havelsan Ext - Document Generation</vt:lpstr>
      <vt:lpstr>Requirements - Design Model Traceability</vt:lpstr>
      <vt:lpstr>HAVELSAN Use case for ModelWriter</vt:lpstr>
      <vt:lpstr>PowerPoint Presentation</vt:lpstr>
      <vt:lpstr>UC-TR-05 - Synchronous Business Process Design with Use Cases</vt:lpstr>
      <vt:lpstr>UC-TR-05 - Synchronous Business Process Design with Use Cases</vt:lpstr>
      <vt:lpstr>UC-TR-05 University Management System Use cases </vt:lpstr>
      <vt:lpstr>UC-TR-05 Eclipse RMF use case specifications</vt:lpstr>
      <vt:lpstr>PowerPoint Presentation</vt:lpstr>
      <vt:lpstr>Thank you for your attention! Any question ?</vt:lpstr>
    </vt:vector>
  </TitlesOfParts>
  <Company>Microsoft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Tips &amp; Tricks Project Presentation &lt;Delete this slide from your final slide set&gt;</dc:title>
  <dc:creator>Loes van den Borne</dc:creator>
  <cp:lastModifiedBy>Ferhat Erata</cp:lastModifiedBy>
  <cp:revision>345</cp:revision>
  <dcterms:created xsi:type="dcterms:W3CDTF">2014-11-11T13:03:42Z</dcterms:created>
  <dcterms:modified xsi:type="dcterms:W3CDTF">2015-09-23T08:55:31Z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0x0101005BFB70258BA69E4DAF3FE5F4C0DA7431</vt:lpwstr>
  </property>
  <property fmtid="{D5CDD505-2E9C-101B-9397-08002B2CF9AE}" pid="3" name="TaxKeyword">
    <vt:lpwstr/>
  </property>
</Properties>
</file>